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sldIdLst>
    <p:sldId id="256" r:id="rId5"/>
    <p:sldId id="298" r:id="rId6"/>
    <p:sldId id="257" r:id="rId7"/>
    <p:sldId id="418" r:id="rId8"/>
    <p:sldId id="391" r:id="rId9"/>
    <p:sldId id="393" r:id="rId10"/>
    <p:sldId id="405" r:id="rId11"/>
    <p:sldId id="406" r:id="rId12"/>
    <p:sldId id="402" r:id="rId13"/>
    <p:sldId id="394" r:id="rId14"/>
    <p:sldId id="407" r:id="rId15"/>
    <p:sldId id="403" r:id="rId16"/>
    <p:sldId id="408" r:id="rId17"/>
    <p:sldId id="404" r:id="rId18"/>
    <p:sldId id="297" r:id="rId19"/>
  </p:sldIdLst>
  <p:sldSz cx="12192000" cy="6858000"/>
  <p:notesSz cx="6797675" cy="98742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34" userDrawn="1">
          <p15:clr>
            <a:srgbClr val="A4A3A4"/>
          </p15:clr>
        </p15:guide>
        <p15:guide id="2" pos="84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rotea Böhm" initials="DB" lastIdx="3" clrIdx="0">
    <p:extLst>
      <p:ext uri="{19B8F6BF-5375-455C-9EA6-DF929625EA0E}">
        <p15:presenceInfo xmlns:p15="http://schemas.microsoft.com/office/powerpoint/2012/main" userId="S::dorotea.boehm@siw.swiss::7801c4e6-7c1c-49ef-ac6c-f61a3d331c0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  <a:srgbClr val="1A5EAB"/>
    <a:srgbClr val="00B96F"/>
    <a:srgbClr val="DFDDDD"/>
    <a:srgbClr val="EFEDED"/>
    <a:srgbClr val="E9E7E7"/>
    <a:srgbClr val="00F290"/>
    <a:srgbClr val="007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7" d="100"/>
          <a:sy n="117" d="100"/>
        </p:scale>
        <p:origin x="126" y="216"/>
      </p:cViewPr>
      <p:guideLst>
        <p:guide orient="horz" pos="1434"/>
        <p:guide pos="84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rotea Böhm" userId="S::dorotea.boehm@lernen.siw.swiss::cabcf631-da53-4a6d-84a3-e6f7c32ed5b9" providerId="AD" clId="Web-{C2F212E7-5A22-436C-AD22-6BA1A8C6CEB8}"/>
    <pc:docChg chg="delSld">
      <pc:chgData name="Dorotea Böhm" userId="S::dorotea.boehm@lernen.siw.swiss::cabcf631-da53-4a6d-84a3-e6f7c32ed5b9" providerId="AD" clId="Web-{C2F212E7-5A22-436C-AD22-6BA1A8C6CEB8}" dt="2020-06-28T17:47:43.620" v="0"/>
      <pc:docMkLst>
        <pc:docMk/>
      </pc:docMkLst>
      <pc:sldChg chg="del">
        <pc:chgData name="Dorotea Böhm" userId="S::dorotea.boehm@lernen.siw.swiss::cabcf631-da53-4a6d-84a3-e6f7c32ed5b9" providerId="AD" clId="Web-{C2F212E7-5A22-436C-AD22-6BA1A8C6CEB8}" dt="2020-06-28T17:47:43.620" v="0"/>
        <pc:sldMkLst>
          <pc:docMk/>
          <pc:sldMk cId="3816743465" sldId="298"/>
        </pc:sldMkLst>
      </pc:sldChg>
    </pc:docChg>
  </pc:docChgLst>
  <pc:docChgLst>
    <pc:chgData name="Dorotea Böhm" userId="cabcf631-da53-4a6d-84a3-e6f7c32ed5b9" providerId="ADAL" clId="{A520F34C-C50E-4930-85AE-9A8A24CC3397}"/>
    <pc:docChg chg="modSld">
      <pc:chgData name="Dorotea Böhm" userId="cabcf631-da53-4a6d-84a3-e6f7c32ed5b9" providerId="ADAL" clId="{A520F34C-C50E-4930-85AE-9A8A24CC3397}" dt="2021-08-22T12:26:37.465" v="0" actId="207"/>
      <pc:docMkLst>
        <pc:docMk/>
      </pc:docMkLst>
      <pc:sldChg chg="modSp mod">
        <pc:chgData name="Dorotea Böhm" userId="cabcf631-da53-4a6d-84a3-e6f7c32ed5b9" providerId="ADAL" clId="{A520F34C-C50E-4930-85AE-9A8A24CC3397}" dt="2021-08-22T12:26:37.465" v="0" actId="207"/>
        <pc:sldMkLst>
          <pc:docMk/>
          <pc:sldMk cId="3917269197" sldId="298"/>
        </pc:sldMkLst>
        <pc:spChg chg="mod">
          <ac:chgData name="Dorotea Böhm" userId="cabcf631-da53-4a6d-84a3-e6f7c32ed5b9" providerId="ADAL" clId="{A520F34C-C50E-4930-85AE-9A8A24CC3397}" dt="2021-08-22T12:26:37.465" v="0" actId="207"/>
          <ac:spMkLst>
            <pc:docMk/>
            <pc:sldMk cId="3917269197" sldId="298"/>
            <ac:spMk id="9" creationId="{EFDF1E7A-0A49-4C17-9497-6C8179E5EC75}"/>
          </ac:spMkLst>
        </pc:spChg>
      </pc:sldChg>
    </pc:docChg>
  </pc:docChgLst>
  <pc:docChgLst>
    <pc:chgData name="Dorotea Böhm" userId="cabcf631-da53-4a6d-84a3-e6f7c32ed5b9" providerId="ADAL" clId="{6581DDAA-A437-4016-B642-302C69B1F185}"/>
    <pc:docChg chg="undo custSel delSld modSld modMainMaster">
      <pc:chgData name="Dorotea Böhm" userId="cabcf631-da53-4a6d-84a3-e6f7c32ed5b9" providerId="ADAL" clId="{6581DDAA-A437-4016-B642-302C69B1F185}" dt="2020-06-28T08:07:29.834" v="1592" actId="1036"/>
      <pc:docMkLst>
        <pc:docMk/>
      </pc:docMkLst>
      <pc:sldChg chg="addSp delSp modSp mod">
        <pc:chgData name="Dorotea Böhm" userId="cabcf631-da53-4a6d-84a3-e6f7c32ed5b9" providerId="ADAL" clId="{6581DDAA-A437-4016-B642-302C69B1F185}" dt="2020-06-28T08:07:29.834" v="1592" actId="1036"/>
        <pc:sldMkLst>
          <pc:docMk/>
          <pc:sldMk cId="4244359794" sldId="256"/>
        </pc:sldMkLst>
        <pc:spChg chg="add del mod">
          <ac:chgData name="Dorotea Böhm" userId="cabcf631-da53-4a6d-84a3-e6f7c32ed5b9" providerId="ADAL" clId="{6581DDAA-A437-4016-B642-302C69B1F185}" dt="2020-06-26T13:01:56.979" v="1474" actId="478"/>
          <ac:spMkLst>
            <pc:docMk/>
            <pc:sldMk cId="4244359794" sldId="256"/>
            <ac:spMk id="2" creationId="{64C8CAAA-2971-4E84-B7D1-DCA4F78EE4D4}"/>
          </ac:spMkLst>
        </pc:spChg>
        <pc:spChg chg="del mod">
          <ac:chgData name="Dorotea Böhm" userId="cabcf631-da53-4a6d-84a3-e6f7c32ed5b9" providerId="ADAL" clId="{6581DDAA-A437-4016-B642-302C69B1F185}" dt="2020-06-26T12:17:47.794" v="839" actId="478"/>
          <ac:spMkLst>
            <pc:docMk/>
            <pc:sldMk cId="4244359794" sldId="256"/>
            <ac:spMk id="4" creationId="{00000000-0000-0000-0000-000000000000}"/>
          </ac:spMkLst>
        </pc:spChg>
        <pc:spChg chg="add del mod">
          <ac:chgData name="Dorotea Böhm" userId="cabcf631-da53-4a6d-84a3-e6f7c32ed5b9" providerId="ADAL" clId="{6581DDAA-A437-4016-B642-302C69B1F185}" dt="2020-06-26T13:01:30.495" v="1471" actId="478"/>
          <ac:spMkLst>
            <pc:docMk/>
            <pc:sldMk cId="4244359794" sldId="256"/>
            <ac:spMk id="5" creationId="{F0F3D0A9-6CAA-438A-AAC3-D590FF7D3AC2}"/>
          </ac:spMkLst>
        </pc:spChg>
        <pc:spChg chg="add del mod">
          <ac:chgData name="Dorotea Böhm" userId="cabcf631-da53-4a6d-84a3-e6f7c32ed5b9" providerId="ADAL" clId="{6581DDAA-A437-4016-B642-302C69B1F185}" dt="2020-06-26T12:17:49.554" v="840" actId="478"/>
          <ac:spMkLst>
            <pc:docMk/>
            <pc:sldMk cId="4244359794" sldId="256"/>
            <ac:spMk id="9" creationId="{6521B9D6-18DA-44DE-AC07-293DECE1D187}"/>
          </ac:spMkLst>
        </pc:spChg>
        <pc:spChg chg="add del mod">
          <ac:chgData name="Dorotea Böhm" userId="cabcf631-da53-4a6d-84a3-e6f7c32ed5b9" providerId="ADAL" clId="{6581DDAA-A437-4016-B642-302C69B1F185}" dt="2020-06-26T12:21:59.797" v="966" actId="478"/>
          <ac:spMkLst>
            <pc:docMk/>
            <pc:sldMk cId="4244359794" sldId="256"/>
            <ac:spMk id="11" creationId="{BB10C3DB-0B9C-4B7C-80C2-595414106F81}"/>
          </ac:spMkLst>
        </pc:spChg>
        <pc:spChg chg="add del mod">
          <ac:chgData name="Dorotea Böhm" userId="cabcf631-da53-4a6d-84a3-e6f7c32ed5b9" providerId="ADAL" clId="{6581DDAA-A437-4016-B642-302C69B1F185}" dt="2020-06-28T08:07:13.738" v="1583" actId="478"/>
          <ac:spMkLst>
            <pc:docMk/>
            <pc:sldMk cId="4244359794" sldId="256"/>
            <ac:spMk id="14" creationId="{ADAB7936-61E9-49F5-A2A1-849FDE6445D9}"/>
          </ac:spMkLst>
        </pc:spChg>
        <pc:spChg chg="add mod">
          <ac:chgData name="Dorotea Böhm" userId="cabcf631-da53-4a6d-84a3-e6f7c32ed5b9" providerId="ADAL" clId="{6581DDAA-A437-4016-B642-302C69B1F185}" dt="2020-06-26T13:00:19.210" v="1463" actId="113"/>
          <ac:spMkLst>
            <pc:docMk/>
            <pc:sldMk cId="4244359794" sldId="256"/>
            <ac:spMk id="20" creationId="{02B8D765-6CFF-4551-B091-13F2626B7A80}"/>
          </ac:spMkLst>
        </pc:spChg>
        <pc:spChg chg="add del mod">
          <ac:chgData name="Dorotea Böhm" userId="cabcf631-da53-4a6d-84a3-e6f7c32ed5b9" providerId="ADAL" clId="{6581DDAA-A437-4016-B642-302C69B1F185}" dt="2020-06-26T12:57:08.183" v="1290" actId="478"/>
          <ac:spMkLst>
            <pc:docMk/>
            <pc:sldMk cId="4244359794" sldId="256"/>
            <ac:spMk id="22" creationId="{77753C50-29BE-423C-9384-08FE5119412B}"/>
          </ac:spMkLst>
        </pc:spChg>
        <pc:spChg chg="add del mod">
          <ac:chgData name="Dorotea Böhm" userId="cabcf631-da53-4a6d-84a3-e6f7c32ed5b9" providerId="ADAL" clId="{6581DDAA-A437-4016-B642-302C69B1F185}" dt="2020-06-26T13:01:56.979" v="1474" actId="478"/>
          <ac:spMkLst>
            <pc:docMk/>
            <pc:sldMk cId="4244359794" sldId="256"/>
            <ac:spMk id="23" creationId="{020F58D0-2C30-4445-BF59-D0D56F47C472}"/>
          </ac:spMkLst>
        </pc:spChg>
        <pc:spChg chg="add mod ord">
          <ac:chgData name="Dorotea Böhm" userId="cabcf631-da53-4a6d-84a3-e6f7c32ed5b9" providerId="ADAL" clId="{6581DDAA-A437-4016-B642-302C69B1F185}" dt="2020-06-28T08:07:29.834" v="1592" actId="1036"/>
          <ac:spMkLst>
            <pc:docMk/>
            <pc:sldMk cId="4244359794" sldId="256"/>
            <ac:spMk id="26" creationId="{57FA6A04-ACCC-4560-9A22-7EDFD6243ED4}"/>
          </ac:spMkLst>
        </pc:spChg>
        <pc:grpChg chg="del">
          <ac:chgData name="Dorotea Böhm" userId="cabcf631-da53-4a6d-84a3-e6f7c32ed5b9" providerId="ADAL" clId="{6581DDAA-A437-4016-B642-302C69B1F185}" dt="2020-06-26T12:36:25.712" v="974" actId="478"/>
          <ac:grpSpMkLst>
            <pc:docMk/>
            <pc:sldMk cId="4244359794" sldId="256"/>
            <ac:grpSpMk id="6" creationId="{681B4B4D-4B05-4FD3-99DF-7B14FE730DC7}"/>
          </ac:grpSpMkLst>
        </pc:grpChg>
        <pc:grpChg chg="add mod">
          <ac:chgData name="Dorotea Böhm" userId="cabcf631-da53-4a6d-84a3-e6f7c32ed5b9" providerId="ADAL" clId="{6581DDAA-A437-4016-B642-302C69B1F185}" dt="2020-06-28T08:07:29.834" v="1592" actId="1036"/>
          <ac:grpSpMkLst>
            <pc:docMk/>
            <pc:sldMk cId="4244359794" sldId="256"/>
            <ac:grpSpMk id="31" creationId="{89F4C921-D825-489B-B005-1327C192B5CD}"/>
          </ac:grpSpMkLst>
        </pc:grpChg>
        <pc:grpChg chg="add mod">
          <ac:chgData name="Dorotea Böhm" userId="cabcf631-da53-4a6d-84a3-e6f7c32ed5b9" providerId="ADAL" clId="{6581DDAA-A437-4016-B642-302C69B1F185}" dt="2020-06-28T08:07:29.834" v="1592" actId="1036"/>
          <ac:grpSpMkLst>
            <pc:docMk/>
            <pc:sldMk cId="4244359794" sldId="256"/>
            <ac:grpSpMk id="32" creationId="{02AB8E98-FE52-4FD5-B055-C5E5A01D09E4}"/>
          </ac:grpSpMkLst>
        </pc:grpChg>
        <pc:picChg chg="add del mod">
          <ac:chgData name="Dorotea Böhm" userId="cabcf631-da53-4a6d-84a3-e6f7c32ed5b9" providerId="ADAL" clId="{6581DDAA-A437-4016-B642-302C69B1F185}" dt="2020-06-26T12:03:59.188" v="751" actId="478"/>
          <ac:picMkLst>
            <pc:docMk/>
            <pc:sldMk cId="4244359794" sldId="256"/>
            <ac:picMk id="3" creationId="{CC069331-629B-4C73-82DB-25D440D98247}"/>
          </ac:picMkLst>
        </pc:picChg>
        <pc:picChg chg="add del mod">
          <ac:chgData name="Dorotea Böhm" userId="cabcf631-da53-4a6d-84a3-e6f7c32ed5b9" providerId="ADAL" clId="{6581DDAA-A437-4016-B642-302C69B1F185}" dt="2020-06-26T12:37:04.697" v="977" actId="478"/>
          <ac:picMkLst>
            <pc:docMk/>
            <pc:sldMk cId="4244359794" sldId="256"/>
            <ac:picMk id="10" creationId="{0B8F9281-D061-4A05-9471-04350E56669D}"/>
          </ac:picMkLst>
        </pc:picChg>
        <pc:picChg chg="add del mod">
          <ac:chgData name="Dorotea Böhm" userId="cabcf631-da53-4a6d-84a3-e6f7c32ed5b9" providerId="ADAL" clId="{6581DDAA-A437-4016-B642-302C69B1F185}" dt="2020-06-26T12:41:30.001" v="1046" actId="478"/>
          <ac:picMkLst>
            <pc:docMk/>
            <pc:sldMk cId="4244359794" sldId="256"/>
            <ac:picMk id="12" creationId="{319F4E24-62DA-413C-A4B8-F5B1B41A418F}"/>
          </ac:picMkLst>
        </pc:picChg>
        <pc:picChg chg="add mod">
          <ac:chgData name="Dorotea Böhm" userId="cabcf631-da53-4a6d-84a3-e6f7c32ed5b9" providerId="ADAL" clId="{6581DDAA-A437-4016-B642-302C69B1F185}" dt="2020-06-28T08:07:29.834" v="1592" actId="1036"/>
          <ac:picMkLst>
            <pc:docMk/>
            <pc:sldMk cId="4244359794" sldId="256"/>
            <ac:picMk id="13" creationId="{EDB97E2A-EAFC-4C05-A9E8-8D633891CA25}"/>
          </ac:picMkLst>
        </pc:picChg>
        <pc:picChg chg="add mod">
          <ac:chgData name="Dorotea Böhm" userId="cabcf631-da53-4a6d-84a3-e6f7c32ed5b9" providerId="ADAL" clId="{6581DDAA-A437-4016-B642-302C69B1F185}" dt="2020-06-26T12:47:22.321" v="1134" actId="571"/>
          <ac:picMkLst>
            <pc:docMk/>
            <pc:sldMk cId="4244359794" sldId="256"/>
            <ac:picMk id="18" creationId="{EB47328B-1D48-460A-B8D1-BB2469B3E280}"/>
          </ac:picMkLst>
        </pc:picChg>
        <pc:picChg chg="add del mod">
          <ac:chgData name="Dorotea Böhm" userId="cabcf631-da53-4a6d-84a3-e6f7c32ed5b9" providerId="ADAL" clId="{6581DDAA-A437-4016-B642-302C69B1F185}" dt="2020-06-28T08:03:58.323" v="1535" actId="478"/>
          <ac:picMkLst>
            <pc:docMk/>
            <pc:sldMk cId="4244359794" sldId="256"/>
            <ac:picMk id="25" creationId="{3E14388E-CF00-402A-8694-05A3A0967B6E}"/>
          </ac:picMkLst>
        </pc:picChg>
        <pc:picChg chg="add mod ord">
          <ac:chgData name="Dorotea Böhm" userId="cabcf631-da53-4a6d-84a3-e6f7c32ed5b9" providerId="ADAL" clId="{6581DDAA-A437-4016-B642-302C69B1F185}" dt="2020-06-28T08:07:29.834" v="1592" actId="1036"/>
          <ac:picMkLst>
            <pc:docMk/>
            <pc:sldMk cId="4244359794" sldId="256"/>
            <ac:picMk id="28" creationId="{53D86191-68B4-45CB-89C6-7C40E724B800}"/>
          </ac:picMkLst>
        </pc:picChg>
        <pc:picChg chg="add mod">
          <ac:chgData name="Dorotea Böhm" userId="cabcf631-da53-4a6d-84a3-e6f7c32ed5b9" providerId="ADAL" clId="{6581DDAA-A437-4016-B642-302C69B1F185}" dt="2020-06-28T08:07:29.834" v="1592" actId="1036"/>
          <ac:picMkLst>
            <pc:docMk/>
            <pc:sldMk cId="4244359794" sldId="256"/>
            <ac:picMk id="30" creationId="{A000696F-EFE0-4909-8CAC-942F5E39670F}"/>
          </ac:picMkLst>
        </pc:picChg>
        <pc:cxnChg chg="add mod ord">
          <ac:chgData name="Dorotea Böhm" userId="cabcf631-da53-4a6d-84a3-e6f7c32ed5b9" providerId="ADAL" clId="{6581DDAA-A437-4016-B642-302C69B1F185}" dt="2020-06-26T12:58:11.182" v="1350" actId="1076"/>
          <ac:cxnSpMkLst>
            <pc:docMk/>
            <pc:sldMk cId="4244359794" sldId="256"/>
            <ac:cxnSpMk id="16" creationId="{65B27B77-9346-4F17-85B9-C76CA10E3A72}"/>
          </ac:cxnSpMkLst>
        </pc:cxnChg>
        <pc:cxnChg chg="add mod">
          <ac:chgData name="Dorotea Böhm" userId="cabcf631-da53-4a6d-84a3-e6f7c32ed5b9" providerId="ADAL" clId="{6581DDAA-A437-4016-B642-302C69B1F185}" dt="2020-06-26T13:01:08.732" v="1468" actId="1036"/>
          <ac:cxnSpMkLst>
            <pc:docMk/>
            <pc:sldMk cId="4244359794" sldId="256"/>
            <ac:cxnSpMk id="19" creationId="{A02E449B-9A48-482D-AEEE-E73896E1A402}"/>
          </ac:cxnSpMkLst>
        </pc:cxnChg>
      </pc:sldChg>
      <pc:sldChg chg="addSp delSp modSp mod modAnim">
        <pc:chgData name="Dorotea Böhm" userId="cabcf631-da53-4a6d-84a3-e6f7c32ed5b9" providerId="ADAL" clId="{6581DDAA-A437-4016-B642-302C69B1F185}" dt="2020-06-26T12:52:46.321" v="1219" actId="164"/>
        <pc:sldMkLst>
          <pc:docMk/>
          <pc:sldMk cId="1286906577" sldId="257"/>
        </pc:sldMkLst>
        <pc:spChg chg="mod">
          <ac:chgData name="Dorotea Böhm" userId="cabcf631-da53-4a6d-84a3-e6f7c32ed5b9" providerId="ADAL" clId="{6581DDAA-A437-4016-B642-302C69B1F185}" dt="2020-06-26T11:57:55.247" v="546" actId="20577"/>
          <ac:spMkLst>
            <pc:docMk/>
            <pc:sldMk cId="1286906577" sldId="257"/>
            <ac:spMk id="20" creationId="{12341FE7-DEF2-45D2-89AF-8B1174B1E0AD}"/>
          </ac:spMkLst>
        </pc:spChg>
        <pc:spChg chg="mod">
          <ac:chgData name="Dorotea Böhm" userId="cabcf631-da53-4a6d-84a3-e6f7c32ed5b9" providerId="ADAL" clId="{6581DDAA-A437-4016-B642-302C69B1F185}" dt="2020-06-26T11:44:38.282" v="67" actId="6549"/>
          <ac:spMkLst>
            <pc:docMk/>
            <pc:sldMk cId="1286906577" sldId="257"/>
            <ac:spMk id="22" creationId="{AB1B2055-9C3B-4077-8F8D-09765844FFAC}"/>
          </ac:spMkLst>
        </pc:spChg>
        <pc:spChg chg="mod">
          <ac:chgData name="Dorotea Böhm" userId="cabcf631-da53-4a6d-84a3-e6f7c32ed5b9" providerId="ADAL" clId="{6581DDAA-A437-4016-B642-302C69B1F185}" dt="2020-06-26T12:52:46.321" v="1219" actId="164"/>
          <ac:spMkLst>
            <pc:docMk/>
            <pc:sldMk cId="1286906577" sldId="257"/>
            <ac:spMk id="25" creationId="{8CC947AD-32B2-4D7A-98C0-9539BA0DEBF8}"/>
          </ac:spMkLst>
        </pc:spChg>
        <pc:spChg chg="mod">
          <ac:chgData name="Dorotea Böhm" userId="cabcf631-da53-4a6d-84a3-e6f7c32ed5b9" providerId="ADAL" clId="{6581DDAA-A437-4016-B642-302C69B1F185}" dt="2020-06-26T11:57:46.764" v="540" actId="571"/>
          <ac:spMkLst>
            <pc:docMk/>
            <pc:sldMk cId="1286906577" sldId="257"/>
            <ac:spMk id="27" creationId="{366215CE-E712-4C6F-A28D-48EB216565E5}"/>
          </ac:spMkLst>
        </pc:spChg>
        <pc:spChg chg="mod">
          <ac:chgData name="Dorotea Böhm" userId="cabcf631-da53-4a6d-84a3-e6f7c32ed5b9" providerId="ADAL" clId="{6581DDAA-A437-4016-B642-302C69B1F185}" dt="2020-06-26T12:52:46.321" v="1219" actId="164"/>
          <ac:spMkLst>
            <pc:docMk/>
            <pc:sldMk cId="1286906577" sldId="257"/>
            <ac:spMk id="29" creationId="{55998A45-6201-4C83-A6E1-074BD878E99D}"/>
          </ac:spMkLst>
        </pc:spChg>
        <pc:spChg chg="mod">
          <ac:chgData name="Dorotea Böhm" userId="cabcf631-da53-4a6d-84a3-e6f7c32ed5b9" providerId="ADAL" clId="{6581DDAA-A437-4016-B642-302C69B1F185}" dt="2020-06-26T12:52:46.321" v="1219" actId="164"/>
          <ac:spMkLst>
            <pc:docMk/>
            <pc:sldMk cId="1286906577" sldId="257"/>
            <ac:spMk id="30" creationId="{4846E8D9-54EF-4A78-97C2-D5AE2E6AB1C7}"/>
          </ac:spMkLst>
        </pc:spChg>
        <pc:spChg chg="mod">
          <ac:chgData name="Dorotea Böhm" userId="cabcf631-da53-4a6d-84a3-e6f7c32ed5b9" providerId="ADAL" clId="{6581DDAA-A437-4016-B642-302C69B1F185}" dt="2020-06-26T11:44:50.053" v="69" actId="6549"/>
          <ac:spMkLst>
            <pc:docMk/>
            <pc:sldMk cId="1286906577" sldId="257"/>
            <ac:spMk id="39" creationId="{2728C5F5-72E6-425D-B1A8-ACC2FB473F40}"/>
          </ac:spMkLst>
        </pc:spChg>
        <pc:spChg chg="mod">
          <ac:chgData name="Dorotea Böhm" userId="cabcf631-da53-4a6d-84a3-e6f7c32ed5b9" providerId="ADAL" clId="{6581DDAA-A437-4016-B642-302C69B1F185}" dt="2020-06-26T11:44:53.785" v="70" actId="20577"/>
          <ac:spMkLst>
            <pc:docMk/>
            <pc:sldMk cId="1286906577" sldId="257"/>
            <ac:spMk id="42" creationId="{0315862A-8062-4FC6-BB8F-8A380EEA1BC8}"/>
          </ac:spMkLst>
        </pc:spChg>
        <pc:spChg chg="mod">
          <ac:chgData name="Dorotea Böhm" userId="cabcf631-da53-4a6d-84a3-e6f7c32ed5b9" providerId="ADAL" clId="{6581DDAA-A437-4016-B642-302C69B1F185}" dt="2020-06-26T11:44:57.737" v="71" actId="6549"/>
          <ac:spMkLst>
            <pc:docMk/>
            <pc:sldMk cId="1286906577" sldId="257"/>
            <ac:spMk id="45" creationId="{AE39C780-E60A-4CD8-A7AD-E7C939E122DA}"/>
          </ac:spMkLst>
        </pc:spChg>
        <pc:grpChg chg="add mod">
          <ac:chgData name="Dorotea Böhm" userId="cabcf631-da53-4a6d-84a3-e6f7c32ed5b9" providerId="ADAL" clId="{6581DDAA-A437-4016-B642-302C69B1F185}" dt="2020-06-26T12:52:46.321" v="1219" actId="164"/>
          <ac:grpSpMkLst>
            <pc:docMk/>
            <pc:sldMk cId="1286906577" sldId="257"/>
            <ac:grpSpMk id="2" creationId="{CBC34A5F-F0C2-431E-8884-79DCDE3B47A7}"/>
          </ac:grpSpMkLst>
        </pc:grpChg>
        <pc:grpChg chg="mod">
          <ac:chgData name="Dorotea Böhm" userId="cabcf631-da53-4a6d-84a3-e6f7c32ed5b9" providerId="ADAL" clId="{6581DDAA-A437-4016-B642-302C69B1F185}" dt="2020-06-26T11:48:36.892" v="232" actId="1076"/>
          <ac:grpSpMkLst>
            <pc:docMk/>
            <pc:sldMk cId="1286906577" sldId="257"/>
            <ac:grpSpMk id="3" creationId="{2180C67E-6C0C-4224-AAC3-3790B8979DCE}"/>
          </ac:grpSpMkLst>
        </pc:grpChg>
        <pc:grpChg chg="add mod">
          <ac:chgData name="Dorotea Böhm" userId="cabcf631-da53-4a6d-84a3-e6f7c32ed5b9" providerId="ADAL" clId="{6581DDAA-A437-4016-B642-302C69B1F185}" dt="2020-06-26T12:52:46.321" v="1219" actId="164"/>
          <ac:grpSpMkLst>
            <pc:docMk/>
            <pc:sldMk cId="1286906577" sldId="257"/>
            <ac:grpSpMk id="23" creationId="{B31B0E9C-7E9C-4211-9126-B90F409D57E4}"/>
          </ac:grpSpMkLst>
        </pc:grpChg>
        <pc:grpChg chg="add mod">
          <ac:chgData name="Dorotea Böhm" userId="cabcf631-da53-4a6d-84a3-e6f7c32ed5b9" providerId="ADAL" clId="{6581DDAA-A437-4016-B642-302C69B1F185}" dt="2020-06-26T11:57:46.764" v="540" actId="571"/>
          <ac:grpSpMkLst>
            <pc:docMk/>
            <pc:sldMk cId="1286906577" sldId="257"/>
            <ac:grpSpMk id="26" creationId="{60D1A9FA-31AB-4D81-9897-66B4F8971F70}"/>
          </ac:grpSpMkLst>
        </pc:grpChg>
        <pc:grpChg chg="mod">
          <ac:chgData name="Dorotea Böhm" userId="cabcf631-da53-4a6d-84a3-e6f7c32ed5b9" providerId="ADAL" clId="{6581DDAA-A437-4016-B642-302C69B1F185}" dt="2020-06-26T11:45:45.436" v="125" actId="1035"/>
          <ac:grpSpMkLst>
            <pc:docMk/>
            <pc:sldMk cId="1286906577" sldId="257"/>
            <ac:grpSpMk id="32" creationId="{6D28B17B-4276-4F95-A52D-C34FEA04DE54}"/>
          </ac:grpSpMkLst>
        </pc:grpChg>
        <pc:grpChg chg="mod">
          <ac:chgData name="Dorotea Böhm" userId="cabcf631-da53-4a6d-84a3-e6f7c32ed5b9" providerId="ADAL" clId="{6581DDAA-A437-4016-B642-302C69B1F185}" dt="2020-06-26T11:45:11.077" v="79" actId="1035"/>
          <ac:grpSpMkLst>
            <pc:docMk/>
            <pc:sldMk cId="1286906577" sldId="257"/>
            <ac:grpSpMk id="38" creationId="{03E245FA-AC17-42D2-A5A9-918C8592A983}"/>
          </ac:grpSpMkLst>
        </pc:grpChg>
        <pc:grpChg chg="mod">
          <ac:chgData name="Dorotea Böhm" userId="cabcf631-da53-4a6d-84a3-e6f7c32ed5b9" providerId="ADAL" clId="{6581DDAA-A437-4016-B642-302C69B1F185}" dt="2020-06-26T11:45:53.490" v="151" actId="1036"/>
          <ac:grpSpMkLst>
            <pc:docMk/>
            <pc:sldMk cId="1286906577" sldId="257"/>
            <ac:grpSpMk id="41" creationId="{FB629968-AD80-41E1-9105-6B6C089CE5EA}"/>
          </ac:grpSpMkLst>
        </pc:grpChg>
        <pc:grpChg chg="mod">
          <ac:chgData name="Dorotea Böhm" userId="cabcf631-da53-4a6d-84a3-e6f7c32ed5b9" providerId="ADAL" clId="{6581DDAA-A437-4016-B642-302C69B1F185}" dt="2020-06-26T11:46:00.253" v="177" actId="1035"/>
          <ac:grpSpMkLst>
            <pc:docMk/>
            <pc:sldMk cId="1286906577" sldId="257"/>
            <ac:grpSpMk id="44" creationId="{05E35968-BD07-411E-832E-BFD7ECE49621}"/>
          </ac:grpSpMkLst>
        </pc:grpChg>
        <pc:picChg chg="mod">
          <ac:chgData name="Dorotea Böhm" userId="cabcf631-da53-4a6d-84a3-e6f7c32ed5b9" providerId="ADAL" clId="{6581DDAA-A437-4016-B642-302C69B1F185}" dt="2020-06-26T12:52:46.321" v="1219" actId="164"/>
          <ac:picMkLst>
            <pc:docMk/>
            <pc:sldMk cId="1286906577" sldId="257"/>
            <ac:picMk id="24" creationId="{718B9E9F-A4A6-4B23-BCB5-C37EF3450BBD}"/>
          </ac:picMkLst>
        </pc:picChg>
        <pc:picChg chg="mod">
          <ac:chgData name="Dorotea Böhm" userId="cabcf631-da53-4a6d-84a3-e6f7c32ed5b9" providerId="ADAL" clId="{6581DDAA-A437-4016-B642-302C69B1F185}" dt="2020-06-26T11:57:46.764" v="540" actId="571"/>
          <ac:picMkLst>
            <pc:docMk/>
            <pc:sldMk cId="1286906577" sldId="257"/>
            <ac:picMk id="28" creationId="{5EFB446A-97D4-4F51-AC22-71132FB97BB7}"/>
          </ac:picMkLst>
        </pc:picChg>
        <pc:picChg chg="del">
          <ac:chgData name="Dorotea Böhm" userId="cabcf631-da53-4a6d-84a3-e6f7c32ed5b9" providerId="ADAL" clId="{6581DDAA-A437-4016-B642-302C69B1F185}" dt="2020-06-26T11:46:56.349" v="185" actId="478"/>
          <ac:picMkLst>
            <pc:docMk/>
            <pc:sldMk cId="1286906577" sldId="257"/>
            <ac:picMk id="31" creationId="{A83C28DC-EDC7-46B5-B31A-544191EEA336}"/>
          </ac:picMkLst>
        </pc:picChg>
      </pc:sldChg>
      <pc:sldChg chg="addSp delSp modSp mod">
        <pc:chgData name="Dorotea Böhm" userId="cabcf631-da53-4a6d-84a3-e6f7c32ed5b9" providerId="ADAL" clId="{6581DDAA-A437-4016-B642-302C69B1F185}" dt="2020-06-26T11:53:09.896" v="336"/>
        <pc:sldMkLst>
          <pc:docMk/>
          <pc:sldMk cId="1517114049" sldId="262"/>
        </pc:sldMkLst>
        <pc:spChg chg="mod">
          <ac:chgData name="Dorotea Böhm" userId="cabcf631-da53-4a6d-84a3-e6f7c32ed5b9" providerId="ADAL" clId="{6581DDAA-A437-4016-B642-302C69B1F185}" dt="2020-06-26T11:52:23.896" v="330" actId="20577"/>
          <ac:spMkLst>
            <pc:docMk/>
            <pc:sldMk cId="1517114049" sldId="262"/>
            <ac:spMk id="5" creationId="{5A82BDA3-EABB-407C-BFD8-231581B4203C}"/>
          </ac:spMkLst>
        </pc:spChg>
        <pc:spChg chg="mod">
          <ac:chgData name="Dorotea Böhm" userId="cabcf631-da53-4a6d-84a3-e6f7c32ed5b9" providerId="ADAL" clId="{6581DDAA-A437-4016-B642-302C69B1F185}" dt="2020-06-26T11:52:37.413" v="332" actId="20577"/>
          <ac:spMkLst>
            <pc:docMk/>
            <pc:sldMk cId="1517114049" sldId="262"/>
            <ac:spMk id="15" creationId="{1453B30D-9F1C-475D-899D-B0C84384D39D}"/>
          </ac:spMkLst>
        </pc:spChg>
        <pc:spChg chg="mod">
          <ac:chgData name="Dorotea Böhm" userId="cabcf631-da53-4a6d-84a3-e6f7c32ed5b9" providerId="ADAL" clId="{6581DDAA-A437-4016-B642-302C69B1F185}" dt="2020-06-26T11:53:09.896" v="336"/>
          <ac:spMkLst>
            <pc:docMk/>
            <pc:sldMk cId="1517114049" sldId="262"/>
            <ac:spMk id="19" creationId="{28549865-4E9B-43E4-9EF1-5695B34DE8D4}"/>
          </ac:spMkLst>
        </pc:spChg>
        <pc:grpChg chg="del">
          <ac:chgData name="Dorotea Böhm" userId="cabcf631-da53-4a6d-84a3-e6f7c32ed5b9" providerId="ADAL" clId="{6581DDAA-A437-4016-B642-302C69B1F185}" dt="2020-06-26T11:53:08.649" v="335" actId="478"/>
          <ac:grpSpMkLst>
            <pc:docMk/>
            <pc:sldMk cId="1517114049" sldId="262"/>
            <ac:grpSpMk id="3" creationId="{532FA8AC-18D3-4CCF-85BE-3DACB6B341F3}"/>
          </ac:grpSpMkLst>
        </pc:grpChg>
        <pc:grpChg chg="add mod">
          <ac:chgData name="Dorotea Böhm" userId="cabcf631-da53-4a6d-84a3-e6f7c32ed5b9" providerId="ADAL" clId="{6581DDAA-A437-4016-B642-302C69B1F185}" dt="2020-06-26T11:53:09.896" v="336"/>
          <ac:grpSpMkLst>
            <pc:docMk/>
            <pc:sldMk cId="1517114049" sldId="262"/>
            <ac:grpSpMk id="14" creationId="{233AB539-E924-4AF5-9761-30678CD5F76C}"/>
          </ac:grpSpMkLst>
        </pc:grpChg>
        <pc:picChg chg="mod">
          <ac:chgData name="Dorotea Böhm" userId="cabcf631-da53-4a6d-84a3-e6f7c32ed5b9" providerId="ADAL" clId="{6581DDAA-A437-4016-B642-302C69B1F185}" dt="2020-06-26T11:53:09.896" v="336"/>
          <ac:picMkLst>
            <pc:docMk/>
            <pc:sldMk cId="1517114049" sldId="262"/>
            <ac:picMk id="16" creationId="{224F044A-8C82-4B56-B304-7290D8B186D7}"/>
          </ac:picMkLst>
        </pc:picChg>
      </pc:sldChg>
      <pc:sldChg chg="addSp delSp modSp mod modAnim">
        <pc:chgData name="Dorotea Böhm" userId="cabcf631-da53-4a6d-84a3-e6f7c32ed5b9" providerId="ADAL" clId="{6581DDAA-A437-4016-B642-302C69B1F185}" dt="2020-06-26T13:03:18.487" v="1475" actId="255"/>
        <pc:sldMkLst>
          <pc:docMk/>
          <pc:sldMk cId="2366924457" sldId="276"/>
        </pc:sldMkLst>
        <pc:spChg chg="mod">
          <ac:chgData name="Dorotea Böhm" userId="cabcf631-da53-4a6d-84a3-e6f7c32ed5b9" providerId="ADAL" clId="{6581DDAA-A437-4016-B642-302C69B1F185}" dt="2020-06-26T13:03:18.487" v="1475" actId="255"/>
          <ac:spMkLst>
            <pc:docMk/>
            <pc:sldMk cId="2366924457" sldId="276"/>
            <ac:spMk id="2" creationId="{F2007E35-24E6-4B5E-A455-F79D2D9530FD}"/>
          </ac:spMkLst>
        </pc:spChg>
        <pc:spChg chg="mod">
          <ac:chgData name="Dorotea Böhm" userId="cabcf631-da53-4a6d-84a3-e6f7c32ed5b9" providerId="ADAL" clId="{6581DDAA-A437-4016-B642-302C69B1F185}" dt="2020-06-26T11:52:59.422" v="333"/>
          <ac:spMkLst>
            <pc:docMk/>
            <pc:sldMk cId="2366924457" sldId="276"/>
            <ac:spMk id="10" creationId="{21BC6504-2E7E-49E5-A435-A541EFAAA223}"/>
          </ac:spMkLst>
        </pc:spChg>
        <pc:spChg chg="mod">
          <ac:chgData name="Dorotea Böhm" userId="cabcf631-da53-4a6d-84a3-e6f7c32ed5b9" providerId="ADAL" clId="{6581DDAA-A437-4016-B642-302C69B1F185}" dt="2020-06-26T11:46:33.582" v="183" actId="5793"/>
          <ac:spMkLst>
            <pc:docMk/>
            <pc:sldMk cId="2366924457" sldId="276"/>
            <ac:spMk id="29" creationId="{55998A45-6201-4C83-A6E1-074BD878E99D}"/>
          </ac:spMkLst>
        </pc:spChg>
        <pc:grpChg chg="add mod">
          <ac:chgData name="Dorotea Böhm" userId="cabcf631-da53-4a6d-84a3-e6f7c32ed5b9" providerId="ADAL" clId="{6581DDAA-A437-4016-B642-302C69B1F185}" dt="2020-06-26T11:52:59.422" v="333"/>
          <ac:grpSpMkLst>
            <pc:docMk/>
            <pc:sldMk cId="2366924457" sldId="276"/>
            <ac:grpSpMk id="8" creationId="{871212D7-B611-4B7E-BF2A-65BAB829B334}"/>
          </ac:grpSpMkLst>
        </pc:grpChg>
        <pc:picChg chg="mod">
          <ac:chgData name="Dorotea Böhm" userId="cabcf631-da53-4a6d-84a3-e6f7c32ed5b9" providerId="ADAL" clId="{6581DDAA-A437-4016-B642-302C69B1F185}" dt="2020-06-26T11:52:59.422" v="333"/>
          <ac:picMkLst>
            <pc:docMk/>
            <pc:sldMk cId="2366924457" sldId="276"/>
            <ac:picMk id="9" creationId="{16BDE490-5278-46F1-B83E-B8178B0DA2CA}"/>
          </ac:picMkLst>
        </pc:picChg>
        <pc:picChg chg="del">
          <ac:chgData name="Dorotea Böhm" userId="cabcf631-da53-4a6d-84a3-e6f7c32ed5b9" providerId="ADAL" clId="{6581DDAA-A437-4016-B642-302C69B1F185}" dt="2020-06-26T11:53:01.739" v="334" actId="478"/>
          <ac:picMkLst>
            <pc:docMk/>
            <pc:sldMk cId="2366924457" sldId="276"/>
            <ac:picMk id="31" creationId="{A83C28DC-EDC7-46B5-B31A-544191EEA336}"/>
          </ac:picMkLst>
        </pc:picChg>
      </pc:sldChg>
      <pc:sldChg chg="del">
        <pc:chgData name="Dorotea Böhm" userId="cabcf631-da53-4a6d-84a3-e6f7c32ed5b9" providerId="ADAL" clId="{6581DDAA-A437-4016-B642-302C69B1F185}" dt="2020-06-26T11:54:00.740" v="358" actId="47"/>
        <pc:sldMkLst>
          <pc:docMk/>
          <pc:sldMk cId="3155330879" sldId="278"/>
        </pc:sldMkLst>
      </pc:sldChg>
      <pc:sldChg chg="addSp delSp modSp del mod">
        <pc:chgData name="Dorotea Böhm" userId="cabcf631-da53-4a6d-84a3-e6f7c32ed5b9" providerId="ADAL" clId="{6581DDAA-A437-4016-B642-302C69B1F185}" dt="2020-06-26T11:55:19.870" v="413" actId="47"/>
        <pc:sldMkLst>
          <pc:docMk/>
          <pc:sldMk cId="1878494669" sldId="289"/>
        </pc:sldMkLst>
        <pc:spChg chg="mod">
          <ac:chgData name="Dorotea Böhm" userId="cabcf631-da53-4a6d-84a3-e6f7c32ed5b9" providerId="ADAL" clId="{6581DDAA-A437-4016-B642-302C69B1F185}" dt="2020-06-26T11:53:20.934" v="341" actId="20577"/>
          <ac:spMkLst>
            <pc:docMk/>
            <pc:sldMk cId="1878494669" sldId="289"/>
            <ac:spMk id="5" creationId="{5A82BDA3-EABB-407C-BFD8-231581B4203C}"/>
          </ac:spMkLst>
        </pc:spChg>
        <pc:spChg chg="mod">
          <ac:chgData name="Dorotea Böhm" userId="cabcf631-da53-4a6d-84a3-e6f7c32ed5b9" providerId="ADAL" clId="{6581DDAA-A437-4016-B642-302C69B1F185}" dt="2020-06-26T11:53:29.359" v="353" actId="20577"/>
          <ac:spMkLst>
            <pc:docMk/>
            <pc:sldMk cId="1878494669" sldId="289"/>
            <ac:spMk id="6" creationId="{7ECCC17A-778C-4653-8B72-D0A515510282}"/>
          </ac:spMkLst>
        </pc:spChg>
        <pc:spChg chg="mod">
          <ac:chgData name="Dorotea Böhm" userId="cabcf631-da53-4a6d-84a3-e6f7c32ed5b9" providerId="ADAL" clId="{6581DDAA-A437-4016-B642-302C69B1F185}" dt="2020-06-26T11:53:32.741" v="354"/>
          <ac:spMkLst>
            <pc:docMk/>
            <pc:sldMk cId="1878494669" sldId="289"/>
            <ac:spMk id="16" creationId="{E2ED4B01-94D3-44D4-B46D-301954C04557}"/>
          </ac:spMkLst>
        </pc:spChg>
        <pc:spChg chg="mod">
          <ac:chgData name="Dorotea Böhm" userId="cabcf631-da53-4a6d-84a3-e6f7c32ed5b9" providerId="ADAL" clId="{6581DDAA-A437-4016-B642-302C69B1F185}" dt="2020-06-26T11:53:37.549" v="357"/>
          <ac:spMkLst>
            <pc:docMk/>
            <pc:sldMk cId="1878494669" sldId="289"/>
            <ac:spMk id="19" creationId="{DCD8AD08-4BC1-4CA6-AE6B-9B5951487F44}"/>
          </ac:spMkLst>
        </pc:spChg>
        <pc:grpChg chg="add del mod">
          <ac:chgData name="Dorotea Böhm" userId="cabcf631-da53-4a6d-84a3-e6f7c32ed5b9" providerId="ADAL" clId="{6581DDAA-A437-4016-B642-302C69B1F185}" dt="2020-06-26T11:53:35.604" v="355"/>
          <ac:grpSpMkLst>
            <pc:docMk/>
            <pc:sldMk cId="1878494669" sldId="289"/>
            <ac:grpSpMk id="14" creationId="{4495FE29-1827-4C04-9E3E-848A8948863C}"/>
          </ac:grpSpMkLst>
        </pc:grpChg>
        <pc:grpChg chg="add del mod">
          <ac:chgData name="Dorotea Böhm" userId="cabcf631-da53-4a6d-84a3-e6f7c32ed5b9" providerId="ADAL" clId="{6581DDAA-A437-4016-B642-302C69B1F185}" dt="2020-06-26T11:55:12.401" v="412" actId="478"/>
          <ac:grpSpMkLst>
            <pc:docMk/>
            <pc:sldMk cId="1878494669" sldId="289"/>
            <ac:grpSpMk id="17" creationId="{A55D92C3-4BA0-44C0-BB29-FB93EFA03764}"/>
          </ac:grpSpMkLst>
        </pc:grpChg>
        <pc:picChg chg="del">
          <ac:chgData name="Dorotea Böhm" userId="cabcf631-da53-4a6d-84a3-e6f7c32ed5b9" providerId="ADAL" clId="{6581DDAA-A437-4016-B642-302C69B1F185}" dt="2020-06-26T11:53:36.822" v="356" actId="478"/>
          <ac:picMkLst>
            <pc:docMk/>
            <pc:sldMk cId="1878494669" sldId="289"/>
            <ac:picMk id="13" creationId="{4E07BB3D-A584-4938-9DCB-4C4A506A3B09}"/>
          </ac:picMkLst>
        </pc:picChg>
        <pc:picChg chg="mod">
          <ac:chgData name="Dorotea Böhm" userId="cabcf631-da53-4a6d-84a3-e6f7c32ed5b9" providerId="ADAL" clId="{6581DDAA-A437-4016-B642-302C69B1F185}" dt="2020-06-26T11:53:32.741" v="354"/>
          <ac:picMkLst>
            <pc:docMk/>
            <pc:sldMk cId="1878494669" sldId="289"/>
            <ac:picMk id="15" creationId="{D219E48D-282C-4B4A-8B2D-89F0BBBFB975}"/>
          </ac:picMkLst>
        </pc:picChg>
        <pc:picChg chg="mod">
          <ac:chgData name="Dorotea Böhm" userId="cabcf631-da53-4a6d-84a3-e6f7c32ed5b9" providerId="ADAL" clId="{6581DDAA-A437-4016-B642-302C69B1F185}" dt="2020-06-26T11:53:37.549" v="357"/>
          <ac:picMkLst>
            <pc:docMk/>
            <pc:sldMk cId="1878494669" sldId="289"/>
            <ac:picMk id="18" creationId="{6F379362-3FA0-45F3-AB34-361254FD7D69}"/>
          </ac:picMkLst>
        </pc:picChg>
      </pc:sldChg>
      <pc:sldChg chg="del">
        <pc:chgData name="Dorotea Böhm" userId="cabcf631-da53-4a6d-84a3-e6f7c32ed5b9" providerId="ADAL" clId="{6581DDAA-A437-4016-B642-302C69B1F185}" dt="2020-06-26T11:54:01.780" v="359" actId="47"/>
        <pc:sldMkLst>
          <pc:docMk/>
          <pc:sldMk cId="14536565" sldId="290"/>
        </pc:sldMkLst>
      </pc:sldChg>
      <pc:sldChg chg="del">
        <pc:chgData name="Dorotea Böhm" userId="cabcf631-da53-4a6d-84a3-e6f7c32ed5b9" providerId="ADAL" clId="{6581DDAA-A437-4016-B642-302C69B1F185}" dt="2020-06-26T11:54:06.012" v="362" actId="47"/>
        <pc:sldMkLst>
          <pc:docMk/>
          <pc:sldMk cId="1756265765" sldId="291"/>
        </pc:sldMkLst>
      </pc:sldChg>
      <pc:sldChg chg="del">
        <pc:chgData name="Dorotea Böhm" userId="cabcf631-da53-4a6d-84a3-e6f7c32ed5b9" providerId="ADAL" clId="{6581DDAA-A437-4016-B642-302C69B1F185}" dt="2020-06-26T11:54:02.891" v="360" actId="47"/>
        <pc:sldMkLst>
          <pc:docMk/>
          <pc:sldMk cId="153406466" sldId="292"/>
        </pc:sldMkLst>
      </pc:sldChg>
      <pc:sldChg chg="del">
        <pc:chgData name="Dorotea Böhm" userId="cabcf631-da53-4a6d-84a3-e6f7c32ed5b9" providerId="ADAL" clId="{6581DDAA-A437-4016-B642-302C69B1F185}" dt="2020-06-26T11:57:24.116" v="533" actId="47"/>
        <pc:sldMkLst>
          <pc:docMk/>
          <pc:sldMk cId="3634056697" sldId="293"/>
        </pc:sldMkLst>
      </pc:sldChg>
      <pc:sldChg chg="addSp delSp modSp mod modAnim">
        <pc:chgData name="Dorotea Böhm" userId="cabcf631-da53-4a6d-84a3-e6f7c32ed5b9" providerId="ADAL" clId="{6581DDAA-A437-4016-B642-302C69B1F185}" dt="2020-06-26T11:58:37.082" v="548"/>
        <pc:sldMkLst>
          <pc:docMk/>
          <pc:sldMk cId="711546721" sldId="296"/>
        </pc:sldMkLst>
        <pc:spChg chg="mod">
          <ac:chgData name="Dorotea Böhm" userId="cabcf631-da53-4a6d-84a3-e6f7c32ed5b9" providerId="ADAL" clId="{6581DDAA-A437-4016-B642-302C69B1F185}" dt="2020-06-26T11:58:37.082" v="548"/>
          <ac:spMkLst>
            <pc:docMk/>
            <pc:sldMk cId="711546721" sldId="296"/>
            <ac:spMk id="24" creationId="{6324575F-B69C-4FC7-9887-C910854FF0A6}"/>
          </ac:spMkLst>
        </pc:spChg>
        <pc:spChg chg="mod">
          <ac:chgData name="Dorotea Böhm" userId="cabcf631-da53-4a6d-84a3-e6f7c32ed5b9" providerId="ADAL" clId="{6581DDAA-A437-4016-B642-302C69B1F185}" dt="2020-06-26T11:55:49.734" v="442" actId="6549"/>
          <ac:spMkLst>
            <pc:docMk/>
            <pc:sldMk cId="711546721" sldId="296"/>
            <ac:spMk id="42" creationId="{E9A2D41F-90FA-4687-B2F2-B6B7A0B1E870}"/>
          </ac:spMkLst>
        </pc:spChg>
        <pc:spChg chg="mod">
          <ac:chgData name="Dorotea Böhm" userId="cabcf631-da53-4a6d-84a3-e6f7c32ed5b9" providerId="ADAL" clId="{6581DDAA-A437-4016-B642-302C69B1F185}" dt="2020-06-26T11:54:41.016" v="400" actId="20577"/>
          <ac:spMkLst>
            <pc:docMk/>
            <pc:sldMk cId="711546721" sldId="296"/>
            <ac:spMk id="48" creationId="{1947E0E6-BC99-489E-B4FD-14D5E668CE69}"/>
          </ac:spMkLst>
        </pc:spChg>
        <pc:spChg chg="mod">
          <ac:chgData name="Dorotea Böhm" userId="cabcf631-da53-4a6d-84a3-e6f7c32ed5b9" providerId="ADAL" clId="{6581DDAA-A437-4016-B642-302C69B1F185}" dt="2020-06-26T11:54:30.417" v="385" actId="20577"/>
          <ac:spMkLst>
            <pc:docMk/>
            <pc:sldMk cId="711546721" sldId="296"/>
            <ac:spMk id="52" creationId="{053DB572-73E3-4ECB-9A29-508025FE8405}"/>
          </ac:spMkLst>
        </pc:spChg>
        <pc:spChg chg="mod">
          <ac:chgData name="Dorotea Böhm" userId="cabcf631-da53-4a6d-84a3-e6f7c32ed5b9" providerId="ADAL" clId="{6581DDAA-A437-4016-B642-302C69B1F185}" dt="2020-06-26T11:54:47.177" v="410" actId="20577"/>
          <ac:spMkLst>
            <pc:docMk/>
            <pc:sldMk cId="711546721" sldId="296"/>
            <ac:spMk id="53" creationId="{271399BC-C017-4B0F-94EF-1F230E80D930}"/>
          </ac:spMkLst>
        </pc:spChg>
        <pc:spChg chg="mod">
          <ac:chgData name="Dorotea Böhm" userId="cabcf631-da53-4a6d-84a3-e6f7c32ed5b9" providerId="ADAL" clId="{6581DDAA-A437-4016-B642-302C69B1F185}" dt="2020-06-26T11:54:33.452" v="390" actId="20577"/>
          <ac:spMkLst>
            <pc:docMk/>
            <pc:sldMk cId="711546721" sldId="296"/>
            <ac:spMk id="57" creationId="{BB115EA4-4F58-436E-84AC-3E2977B57F97}"/>
          </ac:spMkLst>
        </pc:spChg>
        <pc:grpChg chg="add mod">
          <ac:chgData name="Dorotea Böhm" userId="cabcf631-da53-4a6d-84a3-e6f7c32ed5b9" providerId="ADAL" clId="{6581DDAA-A437-4016-B642-302C69B1F185}" dt="2020-06-26T11:58:37.082" v="548"/>
          <ac:grpSpMkLst>
            <pc:docMk/>
            <pc:sldMk cId="711546721" sldId="296"/>
            <ac:grpSpMk id="22" creationId="{39365F51-F006-46E0-9B23-1C8A04014560}"/>
          </ac:grpSpMkLst>
        </pc:grpChg>
        <pc:picChg chg="del">
          <ac:chgData name="Dorotea Böhm" userId="cabcf631-da53-4a6d-84a3-e6f7c32ed5b9" providerId="ADAL" clId="{6581DDAA-A437-4016-B642-302C69B1F185}" dt="2020-06-26T11:58:36.086" v="547" actId="478"/>
          <ac:picMkLst>
            <pc:docMk/>
            <pc:sldMk cId="711546721" sldId="296"/>
            <ac:picMk id="13" creationId="{4E07BB3D-A584-4938-9DCB-4C4A506A3B09}"/>
          </ac:picMkLst>
        </pc:picChg>
        <pc:picChg chg="mod">
          <ac:chgData name="Dorotea Böhm" userId="cabcf631-da53-4a6d-84a3-e6f7c32ed5b9" providerId="ADAL" clId="{6581DDAA-A437-4016-B642-302C69B1F185}" dt="2020-06-26T11:58:37.082" v="548"/>
          <ac:picMkLst>
            <pc:docMk/>
            <pc:sldMk cId="711546721" sldId="296"/>
            <ac:picMk id="23" creationId="{26CF64E0-F441-450F-86DF-452A9F2A0575}"/>
          </ac:picMkLst>
        </pc:picChg>
      </pc:sldChg>
      <pc:sldChg chg="addSp delSp modSp mod addAnim delAnim modAnim">
        <pc:chgData name="Dorotea Böhm" userId="cabcf631-da53-4a6d-84a3-e6f7c32ed5b9" providerId="ADAL" clId="{6581DDAA-A437-4016-B642-302C69B1F185}" dt="2020-06-26T11:59:01.942" v="550"/>
        <pc:sldMkLst>
          <pc:docMk/>
          <pc:sldMk cId="1614948850" sldId="297"/>
        </pc:sldMkLst>
        <pc:spChg chg="mod">
          <ac:chgData name="Dorotea Böhm" userId="cabcf631-da53-4a6d-84a3-e6f7c32ed5b9" providerId="ADAL" clId="{6581DDAA-A437-4016-B642-302C69B1F185}" dt="2020-06-26T11:56:27.545" v="466" actId="20577"/>
          <ac:spMkLst>
            <pc:docMk/>
            <pc:sldMk cId="1614948850" sldId="297"/>
            <ac:spMk id="5" creationId="{5A82BDA3-EABB-407C-BFD8-231581B4203C}"/>
          </ac:spMkLst>
        </pc:spChg>
        <pc:spChg chg="mod">
          <ac:chgData name="Dorotea Böhm" userId="cabcf631-da53-4a6d-84a3-e6f7c32ed5b9" providerId="ADAL" clId="{6581DDAA-A437-4016-B642-302C69B1F185}" dt="2020-06-26T11:56:07.270" v="450" actId="20577"/>
          <ac:spMkLst>
            <pc:docMk/>
            <pc:sldMk cId="1614948850" sldId="297"/>
            <ac:spMk id="6" creationId="{7ECCC17A-778C-4653-8B72-D0A515510282}"/>
          </ac:spMkLst>
        </pc:spChg>
        <pc:spChg chg="mod">
          <ac:chgData name="Dorotea Böhm" userId="cabcf631-da53-4a6d-84a3-e6f7c32ed5b9" providerId="ADAL" clId="{6581DDAA-A437-4016-B642-302C69B1F185}" dt="2020-06-26T11:56:46.654" v="490" actId="5793"/>
          <ac:spMkLst>
            <pc:docMk/>
            <pc:sldMk cId="1614948850" sldId="297"/>
            <ac:spMk id="7" creationId="{E081B6EB-677D-457D-9E69-D8A0DC9A1E13}"/>
          </ac:spMkLst>
        </pc:spChg>
        <pc:spChg chg="mod">
          <ac:chgData name="Dorotea Böhm" userId="cabcf631-da53-4a6d-84a3-e6f7c32ed5b9" providerId="ADAL" clId="{6581DDAA-A437-4016-B642-302C69B1F185}" dt="2020-06-26T11:57:11.615" v="518" actId="20577"/>
          <ac:spMkLst>
            <pc:docMk/>
            <pc:sldMk cId="1614948850" sldId="297"/>
            <ac:spMk id="14" creationId="{6CCEC4B4-A541-484D-9CD8-EB135D9447CC}"/>
          </ac:spMkLst>
        </pc:spChg>
        <pc:spChg chg="add del mod">
          <ac:chgData name="Dorotea Böhm" userId="cabcf631-da53-4a6d-84a3-e6f7c32ed5b9" providerId="ADAL" clId="{6581DDAA-A437-4016-B642-302C69B1F185}" dt="2020-06-26T11:57:01.083" v="501" actId="20577"/>
          <ac:spMkLst>
            <pc:docMk/>
            <pc:sldMk cId="1614948850" sldId="297"/>
            <ac:spMk id="17" creationId="{90D6FE3B-FA6D-4E84-8D30-4FB8B489F484}"/>
          </ac:spMkLst>
        </pc:spChg>
        <pc:spChg chg="mod">
          <ac:chgData name="Dorotea Böhm" userId="cabcf631-da53-4a6d-84a3-e6f7c32ed5b9" providerId="ADAL" clId="{6581DDAA-A437-4016-B642-302C69B1F185}" dt="2020-06-26T11:57:19.061" v="532" actId="20577"/>
          <ac:spMkLst>
            <pc:docMk/>
            <pc:sldMk cId="1614948850" sldId="297"/>
            <ac:spMk id="19" creationId="{8B644903-85A6-4D05-AA46-ECE7F98C4286}"/>
          </ac:spMkLst>
        </pc:spChg>
        <pc:spChg chg="mod">
          <ac:chgData name="Dorotea Böhm" userId="cabcf631-da53-4a6d-84a3-e6f7c32ed5b9" providerId="ADAL" clId="{6581DDAA-A437-4016-B642-302C69B1F185}" dt="2020-06-26T11:57:04.697" v="506" actId="20577"/>
          <ac:spMkLst>
            <pc:docMk/>
            <pc:sldMk cId="1614948850" sldId="297"/>
            <ac:spMk id="23" creationId="{C200367A-8889-4CC1-A810-4690E5253883}"/>
          </ac:spMkLst>
        </pc:spChg>
        <pc:spChg chg="mod">
          <ac:chgData name="Dorotea Böhm" userId="cabcf631-da53-4a6d-84a3-e6f7c32ed5b9" providerId="ADAL" clId="{6581DDAA-A437-4016-B642-302C69B1F185}" dt="2020-06-26T11:59:01.942" v="550"/>
          <ac:spMkLst>
            <pc:docMk/>
            <pc:sldMk cId="1614948850" sldId="297"/>
            <ac:spMk id="29" creationId="{DEFB9B3E-547F-4588-9324-6DB68315F60F}"/>
          </ac:spMkLst>
        </pc:spChg>
        <pc:grpChg chg="add mod">
          <ac:chgData name="Dorotea Böhm" userId="cabcf631-da53-4a6d-84a3-e6f7c32ed5b9" providerId="ADAL" clId="{6581DDAA-A437-4016-B642-302C69B1F185}" dt="2020-06-26T11:59:01.942" v="550"/>
          <ac:grpSpMkLst>
            <pc:docMk/>
            <pc:sldMk cId="1614948850" sldId="297"/>
            <ac:grpSpMk id="26" creationId="{6D1AD115-BE01-4D3E-9AD7-BFF36774467F}"/>
          </ac:grpSpMkLst>
        </pc:grpChg>
        <pc:picChg chg="del">
          <ac:chgData name="Dorotea Böhm" userId="cabcf631-da53-4a6d-84a3-e6f7c32ed5b9" providerId="ADAL" clId="{6581DDAA-A437-4016-B642-302C69B1F185}" dt="2020-06-26T11:59:00.894" v="549" actId="478"/>
          <ac:picMkLst>
            <pc:docMk/>
            <pc:sldMk cId="1614948850" sldId="297"/>
            <ac:picMk id="13" creationId="{4E07BB3D-A584-4938-9DCB-4C4A506A3B09}"/>
          </ac:picMkLst>
        </pc:picChg>
        <pc:picChg chg="mod">
          <ac:chgData name="Dorotea Böhm" userId="cabcf631-da53-4a6d-84a3-e6f7c32ed5b9" providerId="ADAL" clId="{6581DDAA-A437-4016-B642-302C69B1F185}" dt="2020-06-26T11:59:01.942" v="550"/>
          <ac:picMkLst>
            <pc:docMk/>
            <pc:sldMk cId="1614948850" sldId="297"/>
            <ac:picMk id="28" creationId="{7EC8CED6-016E-44F4-9B3F-112712A804A5}"/>
          </ac:picMkLst>
        </pc:picChg>
      </pc:sldChg>
      <pc:sldChg chg="del">
        <pc:chgData name="Dorotea Böhm" userId="cabcf631-da53-4a6d-84a3-e6f7c32ed5b9" providerId="ADAL" clId="{6581DDAA-A437-4016-B642-302C69B1F185}" dt="2020-06-26T11:54:04.044" v="361" actId="47"/>
        <pc:sldMkLst>
          <pc:docMk/>
          <pc:sldMk cId="1910056109" sldId="298"/>
        </pc:sldMkLst>
      </pc:sldChg>
      <pc:sldMasterChg chg="modSldLayout">
        <pc:chgData name="Dorotea Böhm" userId="cabcf631-da53-4a6d-84a3-e6f7c32ed5b9" providerId="ADAL" clId="{6581DDAA-A437-4016-B642-302C69B1F185}" dt="2020-06-26T13:10:34.223" v="1484" actId="21"/>
        <pc:sldMasterMkLst>
          <pc:docMk/>
          <pc:sldMasterMk cId="1775025852" sldId="2147483648"/>
        </pc:sldMasterMkLst>
        <pc:sldLayoutChg chg="addSp delSp modSp">
          <pc:chgData name="Dorotea Böhm" userId="cabcf631-da53-4a6d-84a3-e6f7c32ed5b9" providerId="ADAL" clId="{6581DDAA-A437-4016-B642-302C69B1F185}" dt="2020-06-26T12:52:44.541" v="1218"/>
          <pc:sldLayoutMkLst>
            <pc:docMk/>
            <pc:sldMasterMk cId="1775025852" sldId="2147483648"/>
            <pc:sldLayoutMk cId="1811804172" sldId="2147483650"/>
          </pc:sldLayoutMkLst>
          <pc:spChg chg="mod">
            <ac:chgData name="Dorotea Böhm" userId="cabcf631-da53-4a6d-84a3-e6f7c32ed5b9" providerId="ADAL" clId="{6581DDAA-A437-4016-B642-302C69B1F185}" dt="2020-06-26T12:52:23.696" v="1217"/>
            <ac:spMkLst>
              <pc:docMk/>
              <pc:sldMasterMk cId="1775025852" sldId="2147483648"/>
              <pc:sldLayoutMk cId="1811804172" sldId="2147483650"/>
              <ac:spMk id="3" creationId="{7B48A66B-C07B-4805-8586-47247A1C3E70}"/>
            </ac:spMkLst>
          </pc:spChg>
          <pc:spChg chg="mod">
            <ac:chgData name="Dorotea Böhm" userId="cabcf631-da53-4a6d-84a3-e6f7c32ed5b9" providerId="ADAL" clId="{6581DDAA-A437-4016-B642-302C69B1F185}" dt="2020-06-26T12:52:23.696" v="1217"/>
            <ac:spMkLst>
              <pc:docMk/>
              <pc:sldMasterMk cId="1775025852" sldId="2147483648"/>
              <pc:sldLayoutMk cId="1811804172" sldId="2147483650"/>
              <ac:spMk id="4" creationId="{E5C51EEE-E68E-45B2-8E3F-8A9FEDB4937F}"/>
            </ac:spMkLst>
          </pc:spChg>
          <pc:spChg chg="mod">
            <ac:chgData name="Dorotea Böhm" userId="cabcf631-da53-4a6d-84a3-e6f7c32ed5b9" providerId="ADAL" clId="{6581DDAA-A437-4016-B642-302C69B1F185}" dt="2020-06-26T12:52:23.696" v="1217"/>
            <ac:spMkLst>
              <pc:docMk/>
              <pc:sldMasterMk cId="1775025852" sldId="2147483648"/>
              <pc:sldLayoutMk cId="1811804172" sldId="2147483650"/>
              <ac:spMk id="7" creationId="{561DF138-E101-4DF7-B6B8-E7D9F070B796}"/>
            </ac:spMkLst>
          </pc:spChg>
          <pc:grpChg chg="add del mod">
            <ac:chgData name="Dorotea Böhm" userId="cabcf631-da53-4a6d-84a3-e6f7c32ed5b9" providerId="ADAL" clId="{6581DDAA-A437-4016-B642-302C69B1F185}" dt="2020-06-26T12:52:44.541" v="1218"/>
            <ac:grpSpMkLst>
              <pc:docMk/>
              <pc:sldMasterMk cId="1775025852" sldId="2147483648"/>
              <pc:sldLayoutMk cId="1811804172" sldId="2147483650"/>
              <ac:grpSpMk id="2" creationId="{DEE9ABD7-4917-4EF7-A380-F2BE9240F2E1}"/>
            </ac:grpSpMkLst>
          </pc:grpChg>
          <pc:grpChg chg="mod">
            <ac:chgData name="Dorotea Böhm" userId="cabcf631-da53-4a6d-84a3-e6f7c32ed5b9" providerId="ADAL" clId="{6581DDAA-A437-4016-B642-302C69B1F185}" dt="2020-06-26T12:52:23.696" v="1217"/>
            <ac:grpSpMkLst>
              <pc:docMk/>
              <pc:sldMasterMk cId="1775025852" sldId="2147483648"/>
              <pc:sldLayoutMk cId="1811804172" sldId="2147483650"/>
              <ac:grpSpMk id="5" creationId="{CD9BFF0A-88ED-49F7-A6A0-C9BDD3039B79}"/>
            </ac:grpSpMkLst>
          </pc:grpChg>
          <pc:picChg chg="mod">
            <ac:chgData name="Dorotea Böhm" userId="cabcf631-da53-4a6d-84a3-e6f7c32ed5b9" providerId="ADAL" clId="{6581DDAA-A437-4016-B642-302C69B1F185}" dt="2020-06-26T12:52:23.696" v="1217"/>
            <ac:picMkLst>
              <pc:docMk/>
              <pc:sldMasterMk cId="1775025852" sldId="2147483648"/>
              <pc:sldLayoutMk cId="1811804172" sldId="2147483650"/>
              <ac:picMk id="6" creationId="{81EE461F-B764-4EF0-B911-728A4454528A}"/>
            </ac:picMkLst>
          </pc:picChg>
        </pc:sldLayoutChg>
        <pc:sldLayoutChg chg="addSp delSp modSp mod">
          <pc:chgData name="Dorotea Böhm" userId="cabcf631-da53-4a6d-84a3-e6f7c32ed5b9" providerId="ADAL" clId="{6581DDAA-A437-4016-B642-302C69B1F185}" dt="2020-06-26T13:10:34.223" v="1484" actId="21"/>
          <pc:sldLayoutMkLst>
            <pc:docMk/>
            <pc:sldMasterMk cId="1775025852" sldId="2147483648"/>
            <pc:sldLayoutMk cId="1347235305" sldId="2147483658"/>
          </pc:sldLayoutMkLst>
          <pc:spChg chg="mod">
            <ac:chgData name="Dorotea Böhm" userId="cabcf631-da53-4a6d-84a3-e6f7c32ed5b9" providerId="ADAL" clId="{6581DDAA-A437-4016-B642-302C69B1F185}" dt="2020-06-26T12:53:31.683" v="1224" actId="14100"/>
            <ac:spMkLst>
              <pc:docMk/>
              <pc:sldMasterMk cId="1775025852" sldId="2147483648"/>
              <pc:sldLayoutMk cId="1347235305" sldId="2147483658"/>
              <ac:spMk id="2" creationId="{00000000-0000-0000-0000-000000000000}"/>
            </ac:spMkLst>
          </pc:spChg>
          <pc:spChg chg="mod">
            <ac:chgData name="Dorotea Böhm" userId="cabcf631-da53-4a6d-84a3-e6f7c32ed5b9" providerId="ADAL" clId="{6581DDAA-A437-4016-B642-302C69B1F185}" dt="2020-06-26T12:53:31.683" v="1224" actId="14100"/>
            <ac:spMkLst>
              <pc:docMk/>
              <pc:sldMasterMk cId="1775025852" sldId="2147483648"/>
              <pc:sldLayoutMk cId="1347235305" sldId="2147483658"/>
              <ac:spMk id="4" creationId="{00000000-0000-0000-0000-000000000000}"/>
            </ac:spMkLst>
          </pc:spChg>
          <pc:spChg chg="add del mod">
            <ac:chgData name="Dorotea Böhm" userId="cabcf631-da53-4a6d-84a3-e6f7c32ed5b9" providerId="ADAL" clId="{6581DDAA-A437-4016-B642-302C69B1F185}" dt="2020-06-26T13:01:53.609" v="1473" actId="478"/>
            <ac:spMkLst>
              <pc:docMk/>
              <pc:sldMasterMk cId="1775025852" sldId="2147483648"/>
              <pc:sldLayoutMk cId="1347235305" sldId="2147483658"/>
              <ac:spMk id="8" creationId="{00000000-0000-0000-0000-000000000000}"/>
            </ac:spMkLst>
          </pc:spChg>
          <pc:spChg chg="mod">
            <ac:chgData name="Dorotea Böhm" userId="cabcf631-da53-4a6d-84a3-e6f7c32ed5b9" providerId="ADAL" clId="{6581DDAA-A437-4016-B642-302C69B1F185}" dt="2020-06-26T13:03:44.572" v="1476"/>
            <ac:spMkLst>
              <pc:docMk/>
              <pc:sldMasterMk cId="1775025852" sldId="2147483648"/>
              <pc:sldLayoutMk cId="1347235305" sldId="2147483658"/>
              <ac:spMk id="10" creationId="{F94D62D8-4FD0-47C6-BF73-2093465D5FC0}"/>
            </ac:spMkLst>
          </pc:spChg>
          <pc:grpChg chg="add del mod">
            <ac:chgData name="Dorotea Böhm" userId="cabcf631-da53-4a6d-84a3-e6f7c32ed5b9" providerId="ADAL" clId="{6581DDAA-A437-4016-B642-302C69B1F185}" dt="2020-06-26T13:04:05.176" v="1477" actId="478"/>
            <ac:grpSpMkLst>
              <pc:docMk/>
              <pc:sldMasterMk cId="1775025852" sldId="2147483648"/>
              <pc:sldLayoutMk cId="1347235305" sldId="2147483658"/>
              <ac:grpSpMk id="7" creationId="{B812648E-FA57-43B9-8F5C-82BAB4A0D8D5}"/>
            </ac:grpSpMkLst>
          </pc:grpChg>
          <pc:picChg chg="del mod">
            <ac:chgData name="Dorotea Böhm" userId="cabcf631-da53-4a6d-84a3-e6f7c32ed5b9" providerId="ADAL" clId="{6581DDAA-A437-4016-B642-302C69B1F185}" dt="2020-06-26T13:10:34.223" v="1484" actId="21"/>
            <ac:picMkLst>
              <pc:docMk/>
              <pc:sldMasterMk cId="1775025852" sldId="2147483648"/>
              <pc:sldLayoutMk cId="1347235305" sldId="2147483658"/>
              <ac:picMk id="6" creationId="{4DB575FA-74E5-4BA0-A205-C532874A34E5}"/>
            </ac:picMkLst>
          </pc:picChg>
          <pc:picChg chg="mod">
            <ac:chgData name="Dorotea Böhm" userId="cabcf631-da53-4a6d-84a3-e6f7c32ed5b9" providerId="ADAL" clId="{6581DDAA-A437-4016-B642-302C69B1F185}" dt="2020-06-26T13:03:44.572" v="1476"/>
            <ac:picMkLst>
              <pc:docMk/>
              <pc:sldMasterMk cId="1775025852" sldId="2147483648"/>
              <pc:sldLayoutMk cId="1347235305" sldId="2147483658"/>
              <ac:picMk id="9" creationId="{59D708B5-317C-4B1D-995F-AE5BB075B7C9}"/>
            </ac:picMkLst>
          </pc:picChg>
        </pc:sldLayoutChg>
      </pc:sldMasterChg>
    </pc:docChg>
  </pc:docChgLst>
  <pc:docChgLst>
    <pc:chgData name="Dorotea Böhm" userId="7801c4e6-7c1c-49ef-ac6c-f61a3d331c0d" providerId="ADAL" clId="{01961FE0-89DD-493B-80E6-FC08FDFC4CC3}"/>
    <pc:docChg chg="addSld modSld">
      <pc:chgData name="Dorotea Böhm" userId="7801c4e6-7c1c-49ef-ac6c-f61a3d331c0d" providerId="ADAL" clId="{01961FE0-89DD-493B-80E6-FC08FDFC4CC3}" dt="2020-06-28T09:12:48.359" v="224" actId="255"/>
      <pc:docMkLst>
        <pc:docMk/>
      </pc:docMkLst>
      <pc:sldChg chg="modSp add mod modAnim">
        <pc:chgData name="Dorotea Böhm" userId="7801c4e6-7c1c-49ef-ac6c-f61a3d331c0d" providerId="ADAL" clId="{01961FE0-89DD-493B-80E6-FC08FDFC4CC3}" dt="2020-06-28T09:12:48.359" v="224" actId="255"/>
        <pc:sldMkLst>
          <pc:docMk/>
          <pc:sldMk cId="3816743465" sldId="298"/>
        </pc:sldMkLst>
        <pc:spChg chg="mod">
          <ac:chgData name="Dorotea Böhm" userId="7801c4e6-7c1c-49ef-ac6c-f61a3d331c0d" providerId="ADAL" clId="{01961FE0-89DD-493B-80E6-FC08FDFC4CC3}" dt="2020-06-28T09:12:48.359" v="224" actId="255"/>
          <ac:spMkLst>
            <pc:docMk/>
            <pc:sldMk cId="3816743465" sldId="298"/>
            <ac:spMk id="2" creationId="{F2007E35-24E6-4B5E-A455-F79D2D9530FD}"/>
          </ac:spMkLst>
        </pc:spChg>
        <pc:spChg chg="mod">
          <ac:chgData name="Dorotea Böhm" userId="7801c4e6-7c1c-49ef-ac6c-f61a3d331c0d" providerId="ADAL" clId="{01961FE0-89DD-493B-80E6-FC08FDFC4CC3}" dt="2020-06-28T09:10:49.823" v="15" actId="20577"/>
          <ac:spMkLst>
            <pc:docMk/>
            <pc:sldMk cId="3816743465" sldId="298"/>
            <ac:spMk id="29" creationId="{55998A45-6201-4C83-A6E1-074BD878E99D}"/>
          </ac:spMkLst>
        </pc:spChg>
      </pc:sldChg>
    </pc:docChg>
  </pc:docChgLst>
  <pc:docChgLst>
    <pc:chgData name="Dorotea Böhm" userId="S::dorotea.boehm@lernen.siw.swiss::cabcf631-da53-4a6d-84a3-e6f7c32ed5b9" providerId="AD" clId="Web-{B43366CE-704C-48C6-9BF8-FB022623A375}"/>
    <pc:docChg chg="modSld sldOrd">
      <pc:chgData name="Dorotea Böhm" userId="S::dorotea.boehm@lernen.siw.swiss::cabcf631-da53-4a6d-84a3-e6f7c32ed5b9" providerId="AD" clId="Web-{B43366CE-704C-48C6-9BF8-FB022623A375}" dt="2020-06-28T17:50:41.423" v="218" actId="20577"/>
      <pc:docMkLst>
        <pc:docMk/>
      </pc:docMkLst>
      <pc:sldChg chg="modSp ord">
        <pc:chgData name="Dorotea Böhm" userId="S::dorotea.boehm@lernen.siw.swiss::cabcf631-da53-4a6d-84a3-e6f7c32ed5b9" providerId="AD" clId="Web-{B43366CE-704C-48C6-9BF8-FB022623A375}" dt="2020-06-28T17:50:41.423" v="217" actId="20577"/>
        <pc:sldMkLst>
          <pc:docMk/>
          <pc:sldMk cId="2366924457" sldId="276"/>
        </pc:sldMkLst>
        <pc:spChg chg="mod">
          <ac:chgData name="Dorotea Böhm" userId="S::dorotea.boehm@lernen.siw.swiss::cabcf631-da53-4a6d-84a3-e6f7c32ed5b9" providerId="AD" clId="Web-{B43366CE-704C-48C6-9BF8-FB022623A375}" dt="2020-06-28T17:50:41.423" v="217" actId="20577"/>
          <ac:spMkLst>
            <pc:docMk/>
            <pc:sldMk cId="2366924457" sldId="276"/>
            <ac:spMk id="2" creationId="{F2007E35-24E6-4B5E-A455-F79D2D9530FD}"/>
          </ac:spMkLst>
        </pc:spChg>
        <pc:spChg chg="mod">
          <ac:chgData name="Dorotea Böhm" userId="S::dorotea.boehm@lernen.siw.swiss::cabcf631-da53-4a6d-84a3-e6f7c32ed5b9" providerId="AD" clId="Web-{B43366CE-704C-48C6-9BF8-FB022623A375}" dt="2020-06-28T17:48:42.785" v="1" actId="20577"/>
          <ac:spMkLst>
            <pc:docMk/>
            <pc:sldMk cId="2366924457" sldId="276"/>
            <ac:spMk id="29" creationId="{55998A45-6201-4C83-A6E1-074BD878E99D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CBB07-6B3B-455F-A3E1-B0EC6984990C}" type="datetimeFigureOut">
              <a:rPr lang="de-CH" smtClean="0"/>
              <a:t>27.02.2022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35075"/>
            <a:ext cx="5921375" cy="33321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751388"/>
            <a:ext cx="5438775" cy="38893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2DB75E-D8E2-43F8-8ADA-CFDCAD597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82819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36998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600285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49141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298128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361902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94857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925336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078033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321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14045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59759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4"/>
          <p:cNvSpPr/>
          <p:nvPr userDrawn="1"/>
        </p:nvSpPr>
        <p:spPr bwMode="auto">
          <a:xfrm>
            <a:off x="0" y="0"/>
            <a:ext cx="12192000" cy="900000"/>
          </a:xfrm>
          <a:prstGeom prst="rect">
            <a:avLst/>
          </a:prstGeom>
          <a:solidFill>
            <a:srgbClr val="00B9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CH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6376" y="304728"/>
            <a:ext cx="11547130" cy="589812"/>
          </a:xfrm>
        </p:spPr>
        <p:txBody>
          <a:bodyPr anchor="b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6375" y="1050932"/>
            <a:ext cx="11547130" cy="51195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347235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1804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449110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29942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8C4F4CE-3B5C-4611-AA64-FE58FACD6D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38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119A4B1-9A24-4463-B637-6105CF1DF0F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70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F7416F6-1932-422B-99E1-BCA03695BA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962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3200"/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800"/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400"/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000"/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B4DF240-4E55-4A5A-9DF7-04E86B3675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868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64DE612-7CBE-4020-B94E-DD9DC7C5CB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487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75025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50"/>
        </a:buClr>
        <a:buFont typeface="Wingdings" panose="05000000000000000000" pitchFamily="2" charset="2"/>
        <a:buChar char="§"/>
        <a:defRPr sz="2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ossec/ossec-hids.git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15.svg"/><Relationship Id="rId7" Type="http://schemas.openxmlformats.org/officeDocument/2006/relationships/image" Target="../media/image19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rbund.ch/bund-mahnt-firmen-wegen-cyberluecke-114849412847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hyperlink" Target="https://www.snort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C8CAAA-2971-4E84-B7D1-DCA4F78E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0971" y="5132306"/>
            <a:ext cx="10584000" cy="589812"/>
          </a:xfrm>
        </p:spPr>
        <p:txBody>
          <a:bodyPr>
            <a:normAutofit/>
          </a:bodyPr>
          <a:lstStyle/>
          <a:p>
            <a:r>
              <a:rPr lang="de-CH" sz="3600" b="1"/>
              <a:t>Fachkürzel - Fach ausgeschrieben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0F3D0A9-6CAA-438A-AAC3-D590FF7D3AC2}"/>
              </a:ext>
            </a:extLst>
          </p:cNvPr>
          <p:cNvSpPr/>
          <p:nvPr/>
        </p:nvSpPr>
        <p:spPr>
          <a:xfrm>
            <a:off x="-2" y="0"/>
            <a:ext cx="946800" cy="6858000"/>
          </a:xfrm>
          <a:prstGeom prst="rect">
            <a:avLst/>
          </a:prstGeom>
          <a:solidFill>
            <a:srgbClr val="1A5EA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de-DE" sz="3600" b="1" dirty="0">
                <a:latin typeface="+mj-lt"/>
              </a:rPr>
              <a:t>Fach ACCE</a:t>
            </a:r>
            <a:endParaRPr lang="de-CH" sz="3600" b="1" dirty="0">
              <a:latin typeface="+mj-lt"/>
            </a:endParaRPr>
          </a:p>
        </p:txBody>
      </p:sp>
      <p:pic>
        <p:nvPicPr>
          <p:cNvPr id="13" name="Picture 2" descr="Lernen, Bildung, Bücher, Buch, Bibliothek, Laptop">
            <a:extLst>
              <a:ext uri="{FF2B5EF4-FFF2-40B4-BE49-F238E27FC236}">
                <a16:creationId xmlns:a16="http://schemas.microsoft.com/office/drawing/2014/main" id="{EDB97E2A-EAFC-4C05-A9E8-8D633891C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0049" y="1815960"/>
            <a:ext cx="5685453" cy="374907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A5A5A5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65B27B77-9346-4F17-85B9-C76CA10E3A72}"/>
              </a:ext>
            </a:extLst>
          </p:cNvPr>
          <p:cNvCxnSpPr>
            <a:cxnSpLocks/>
          </p:cNvCxnSpPr>
          <p:nvPr/>
        </p:nvCxnSpPr>
        <p:spPr>
          <a:xfrm flipH="1">
            <a:off x="942000" y="920064"/>
            <a:ext cx="11250000" cy="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A02E449B-9A48-482D-AEEE-E73896E1A402}"/>
              </a:ext>
            </a:extLst>
          </p:cNvPr>
          <p:cNvCxnSpPr>
            <a:cxnSpLocks/>
          </p:cNvCxnSpPr>
          <p:nvPr/>
        </p:nvCxnSpPr>
        <p:spPr>
          <a:xfrm flipV="1">
            <a:off x="16601" y="0"/>
            <a:ext cx="0" cy="686520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02B8D765-6CFF-4551-B091-13F2626B7A80}"/>
              </a:ext>
            </a:extLst>
          </p:cNvPr>
          <p:cNvSpPr txBox="1"/>
          <p:nvPr/>
        </p:nvSpPr>
        <p:spPr>
          <a:xfrm>
            <a:off x="1249715" y="124662"/>
            <a:ext cx="1048194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de-DE" sz="36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Block 9 vom 1.3.2022</a:t>
            </a:r>
            <a:endParaRPr lang="de-CH" sz="3600" b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02AB8E98-FE52-4FD5-B055-C5E5A01D09E4}"/>
              </a:ext>
            </a:extLst>
          </p:cNvPr>
          <p:cNvGrpSpPr/>
          <p:nvPr/>
        </p:nvGrpSpPr>
        <p:grpSpPr>
          <a:xfrm>
            <a:off x="1453101" y="1734174"/>
            <a:ext cx="4024956" cy="4024956"/>
            <a:chOff x="5900049" y="2060165"/>
            <a:chExt cx="4024956" cy="4024956"/>
          </a:xfrm>
        </p:grpSpPr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89F4C921-D825-489B-B005-1327C192B5CD}"/>
                </a:ext>
              </a:extLst>
            </p:cNvPr>
            <p:cNvGrpSpPr/>
            <p:nvPr/>
          </p:nvGrpSpPr>
          <p:grpSpPr>
            <a:xfrm>
              <a:off x="5900049" y="2060165"/>
              <a:ext cx="4024956" cy="4024956"/>
              <a:chOff x="5900049" y="2060165"/>
              <a:chExt cx="4024956" cy="4024956"/>
            </a:xfrm>
          </p:grpSpPr>
          <p:pic>
            <p:nvPicPr>
              <p:cNvPr id="30" name="Grafik 29">
                <a:extLst>
                  <a:ext uri="{FF2B5EF4-FFF2-40B4-BE49-F238E27FC236}">
                    <a16:creationId xmlns:a16="http://schemas.microsoft.com/office/drawing/2014/main" id="{A000696F-EFE0-4909-8CAC-942F5E3967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00049" y="2060165"/>
                <a:ext cx="4024956" cy="4024956"/>
              </a:xfrm>
              <a:prstGeom prst="rect">
                <a:avLst/>
              </a:prstGeom>
            </p:spPr>
          </p:pic>
          <p:sp>
            <p:nvSpPr>
              <p:cNvPr id="26" name="Ellipse 25">
                <a:extLst>
                  <a:ext uri="{FF2B5EF4-FFF2-40B4-BE49-F238E27FC236}">
                    <a16:creationId xmlns:a16="http://schemas.microsoft.com/office/drawing/2014/main" id="{57FA6A04-ACCC-4560-9A22-7EDFD6243ED4}"/>
                  </a:ext>
                </a:extLst>
              </p:cNvPr>
              <p:cNvSpPr/>
              <p:nvPr/>
            </p:nvSpPr>
            <p:spPr>
              <a:xfrm>
                <a:off x="7227142" y="3313470"/>
                <a:ext cx="1351106" cy="1459529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</p:grpSp>
        <p:pic>
          <p:nvPicPr>
            <p:cNvPr id="28" name="Grafik 27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53D86191-68B4-45CB-89C6-7C40E724B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51738" y="3755234"/>
              <a:ext cx="1341602" cy="57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4359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(HIDS) Host Intrusion </a:t>
            </a:r>
            <a:r>
              <a:rPr lang="de-DE" sz="3500" b="1" dirty="0" err="1">
                <a:solidFill>
                  <a:schemeClr val="bg1"/>
                </a:solidFill>
              </a:rPr>
              <a:t>Detection</a:t>
            </a:r>
            <a:r>
              <a:rPr lang="de-DE" sz="3500" b="1" dirty="0">
                <a:solidFill>
                  <a:schemeClr val="bg1"/>
                </a:solidFill>
              </a:rPr>
              <a:t> System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Host Intrusion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9F8173B3-E852-4708-9CA9-4CC19405955F}"/>
              </a:ext>
            </a:extLst>
          </p:cNvPr>
          <p:cNvSpPr txBox="1"/>
          <p:nvPr/>
        </p:nvSpPr>
        <p:spPr>
          <a:xfrm>
            <a:off x="1635171" y="1585529"/>
            <a:ext cx="984332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Im Zentrum stehen nun Hosts aller Art (Clients, Server, …)</a:t>
            </a:r>
          </a:p>
          <a:p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Kommunikationszentrisch (Host-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based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Firewalls)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Z.B: (Windows Defender Firewall,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Iptables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/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nftables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Regeln oftmals auch gebunden an eine Applikation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Vorgehen File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hashes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verhaltensbasiert …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End Point Security, Anti-Virenprodukte 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Datenzentrisch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System auf Änderungen beobachten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Entweder über System-Calls oder Hash-Werte über alle Dateien bilden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Rapportieren von Änderungen (Alerts)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Produkte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OSSEC, Cisco AMP,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AlienVault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USM,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Tripwire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20382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(HIDS) Host Intrusion </a:t>
            </a:r>
            <a:r>
              <a:rPr lang="de-DE" sz="3500" b="1" dirty="0" err="1">
                <a:solidFill>
                  <a:schemeClr val="bg1"/>
                </a:solidFill>
              </a:rPr>
              <a:t>Detection</a:t>
            </a:r>
            <a:r>
              <a:rPr lang="de-DE" sz="3500" b="1" dirty="0">
                <a:solidFill>
                  <a:schemeClr val="bg1"/>
                </a:solidFill>
              </a:rPr>
              <a:t> System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Host Intrusion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9F8173B3-E852-4708-9CA9-4CC19405955F}"/>
              </a:ext>
            </a:extLst>
          </p:cNvPr>
          <p:cNvSpPr txBox="1"/>
          <p:nvPr/>
        </p:nvSpPr>
        <p:spPr>
          <a:xfrm>
            <a:off x="1635171" y="1585529"/>
            <a:ext cx="9843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Zentralisierung der Alerts zur weiteren Verarbeitung  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Detailierung in späteren Blöcken (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SecOps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)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DB1BF2-EA2E-42EF-BCDB-2CED1677DE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9294" y="1954861"/>
            <a:ext cx="7149072" cy="4786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6251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Übung: OSSEC installieren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Host Intrusion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9F8173B3-E852-4708-9CA9-4CC19405955F}"/>
              </a:ext>
            </a:extLst>
          </p:cNvPr>
          <p:cNvSpPr txBox="1"/>
          <p:nvPr/>
        </p:nvSpPr>
        <p:spPr>
          <a:xfrm>
            <a:off x="1635171" y="1585529"/>
            <a:ext cx="984332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Wir installieren OSSEC und machen einige einfache Tests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Als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analyst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cd ~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clone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4"/>
              </a:rPr>
              <a:t>https://github.com/ossec/ossec-hids.git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cd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ossec-hids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Als root: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cd /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home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analyst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ossec-hids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./install.sh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 Installationsprozess stellt Fragen: Lesen, verstehen und beantworten. Wir übernehmen überall den Vorschlag (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default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), ausser: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1: Kind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of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installation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: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local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3.1: Email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notification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: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no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3.4: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Active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response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: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no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 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CH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OSSEC Konfiguration lesen: /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var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/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ossec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/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etc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/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ossec.conf</a:t>
            </a: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Courier New" panose="02070309020205020404" pitchFamily="49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4136626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Übung: OSSEC benutzen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Host Intrusion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9F8173B3-E852-4708-9CA9-4CC19405955F}"/>
              </a:ext>
            </a:extLst>
          </p:cNvPr>
          <p:cNvSpPr txBox="1"/>
          <p:nvPr/>
        </p:nvSpPr>
        <p:spPr>
          <a:xfrm>
            <a:off x="1635171" y="1585529"/>
            <a:ext cx="9843328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OSSEC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daemon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starten (als root)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nn-NO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/var/ossec/bin/ossec-control start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nn-NO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nn-NO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2. Terminal als root öffnen (zum Beobachten der Alerts)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nn-NO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tail -f /var/ossec/logs/alerts/alert.log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nn-NO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nn-NO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Mit ssh einloggen, aber falsches Passwort angeben (Alerts beobachten)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nn-NO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ssh localhost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nn-NO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nn-NO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User hacker zufügen (Alerts beobachten)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nn-NO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useradd hacker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nn-NO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413862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CH" sz="3500" b="1" dirty="0">
                <a:solidFill>
                  <a:schemeClr val="bg1"/>
                </a:solidFill>
              </a:rPr>
              <a:t>Aufgaben</a:t>
            </a: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Host Intrusion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9F8173B3-E852-4708-9CA9-4CC19405955F}"/>
              </a:ext>
            </a:extLst>
          </p:cNvPr>
          <p:cNvSpPr txBox="1"/>
          <p:nvPr/>
        </p:nvSpPr>
        <p:spPr>
          <a:xfrm>
            <a:off x="1635171" y="1585529"/>
            <a:ext cx="9843328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OSSEC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In /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var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/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ossec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/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rules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sind die Regeln von OSSEC abgelegt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Was gibt es alles für Regeln?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Was wird in diesen Regeln definiert? Nimm ein Beispiel für etwas, dass Du schon kennst und analysiere die Regel. Suche nach Dokumentation zu den Regeln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SNORT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27.2.10 lösen (Extraktion des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Nimda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Virus aus dem PCAP File)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Virus bei Virustotal.com hochladen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AUF GAR KEINEN FALL AUSFÜHREN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TIPP: Als ****.ex_ speichern, dann wird die Datei bei einem versehentlichen Doppelklick nicht ausgeführt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701523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5A82BDA3-EABB-407C-BFD8-231581B4203C}"/>
              </a:ext>
            </a:extLst>
          </p:cNvPr>
          <p:cNvSpPr txBox="1">
            <a:spLocks/>
          </p:cNvSpPr>
          <p:nvPr/>
        </p:nvSpPr>
        <p:spPr>
          <a:xfrm>
            <a:off x="1308062" y="388375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000" b="1" dirty="0">
                <a:solidFill>
                  <a:schemeClr val="bg1"/>
                </a:solidFill>
              </a:rPr>
              <a:t>ACCE Block 10</a:t>
            </a:r>
            <a:endParaRPr lang="de-CH" sz="3000" b="1" dirty="0">
              <a:solidFill>
                <a:schemeClr val="bg1"/>
              </a:solidFill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7ECCC17A-778C-4653-8B72-D0A515510282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000">
                <a:solidFill>
                  <a:schemeClr val="bg1"/>
                </a:solidFill>
                <a:latin typeface="+mj-lt"/>
              </a:rPr>
              <a:t>Ausblick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3849ABAF-515D-4FD5-8F69-BF796B7B9B54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022F0CE8-9B1E-4FC1-ACD8-CE454C7E1BEA}"/>
              </a:ext>
            </a:extLst>
          </p:cNvPr>
          <p:cNvCxnSpPr>
            <a:cxnSpLocks/>
          </p:cNvCxnSpPr>
          <p:nvPr/>
        </p:nvCxnSpPr>
        <p:spPr>
          <a:xfrm flipH="1">
            <a:off x="1299830" y="395440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2">
            <a:extLst>
              <a:ext uri="{FF2B5EF4-FFF2-40B4-BE49-F238E27FC236}">
                <a16:creationId xmlns:a16="http://schemas.microsoft.com/office/drawing/2014/main" id="{E081B6EB-677D-457D-9E69-D8A0DC9A1E13}"/>
              </a:ext>
            </a:extLst>
          </p:cNvPr>
          <p:cNvSpPr/>
          <p:nvPr/>
        </p:nvSpPr>
        <p:spPr>
          <a:xfrm>
            <a:off x="1738052" y="3429000"/>
            <a:ext cx="2980597" cy="3056126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1200"/>
              </a:spcBef>
              <a:buClr>
                <a:srgbClr val="1A5EAB"/>
              </a:buClr>
            </a:pPr>
            <a:endParaRPr lang="en-US" sz="1400" dirty="0">
              <a:solidFill>
                <a:srgbClr val="1A5EAB"/>
              </a:solidFill>
              <a:latin typeface="+mj-lt"/>
            </a:endParaRP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Lernziele</a:t>
            </a: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Angriffe auf Webapplikationen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B04572A2-D897-4DE2-8C56-4C81677F4E21}"/>
              </a:ext>
            </a:extLst>
          </p:cNvPr>
          <p:cNvSpPr/>
          <p:nvPr/>
        </p:nvSpPr>
        <p:spPr>
          <a:xfrm>
            <a:off x="1738053" y="2090253"/>
            <a:ext cx="2980596" cy="1338747"/>
          </a:xfrm>
          <a:prstGeom prst="rect">
            <a:avLst/>
          </a:prstGeom>
          <a:solidFill>
            <a:srgbClr val="1A5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0" name="Oval 5">
            <a:extLst>
              <a:ext uri="{FF2B5EF4-FFF2-40B4-BE49-F238E27FC236}">
                <a16:creationId xmlns:a16="http://schemas.microsoft.com/office/drawing/2014/main" id="{42561EB0-CC3A-4724-A320-1EAB1F1FE3A2}"/>
              </a:ext>
            </a:extLst>
          </p:cNvPr>
          <p:cNvSpPr/>
          <p:nvPr/>
        </p:nvSpPr>
        <p:spPr>
          <a:xfrm>
            <a:off x="2629380" y="1570731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rgbClr val="1A5E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8E08E895-80AB-40DD-982A-BB06D06263DC}"/>
              </a:ext>
            </a:extLst>
          </p:cNvPr>
          <p:cNvSpPr txBox="1"/>
          <p:nvPr/>
        </p:nvSpPr>
        <p:spPr>
          <a:xfrm>
            <a:off x="2347593" y="2780990"/>
            <a:ext cx="1781578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Organisation</a:t>
            </a: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6CCEC4B4-A541-484D-9CD8-EB135D9447CC}"/>
              </a:ext>
            </a:extLst>
          </p:cNvPr>
          <p:cNvSpPr/>
          <p:nvPr/>
        </p:nvSpPr>
        <p:spPr>
          <a:xfrm>
            <a:off x="5144897" y="3406432"/>
            <a:ext cx="2980597" cy="3056127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B96F"/>
              </a:solidFill>
              <a:latin typeface="Lato Light" panose="020F0502020204030203" pitchFamily="34" charset="0"/>
            </a:endParaRP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rgbClr val="00B96F"/>
                </a:solidFill>
                <a:latin typeface="+mj-lt"/>
              </a:rPr>
              <a:t>Angriffsarten auf Webapplikationen</a:t>
            </a: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rgbClr val="00B96F"/>
                </a:solidFill>
                <a:latin typeface="+mj-lt"/>
              </a:rPr>
              <a:t>OWASP Top 10</a:t>
            </a: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03BC52D4-7E5B-4BFE-ACCE-9568039E1CF6}"/>
              </a:ext>
            </a:extLst>
          </p:cNvPr>
          <p:cNvSpPr/>
          <p:nvPr/>
        </p:nvSpPr>
        <p:spPr>
          <a:xfrm>
            <a:off x="5144898" y="2067687"/>
            <a:ext cx="2980596" cy="1338747"/>
          </a:xfrm>
          <a:prstGeom prst="rect">
            <a:avLst/>
          </a:prstGeom>
          <a:solidFill>
            <a:srgbClr val="00B9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16" name="Oval 5">
            <a:extLst>
              <a:ext uri="{FF2B5EF4-FFF2-40B4-BE49-F238E27FC236}">
                <a16:creationId xmlns:a16="http://schemas.microsoft.com/office/drawing/2014/main" id="{67E91BF9-4DDC-46B4-9F9F-FC62C06117D8}"/>
              </a:ext>
            </a:extLst>
          </p:cNvPr>
          <p:cNvSpPr/>
          <p:nvPr/>
        </p:nvSpPr>
        <p:spPr>
          <a:xfrm>
            <a:off x="6036225" y="1548165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rgbClr val="00B9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500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90D6FE3B-FA6D-4E84-8D30-4FB8B489F484}"/>
              </a:ext>
            </a:extLst>
          </p:cNvPr>
          <p:cNvSpPr txBox="1"/>
          <p:nvPr/>
        </p:nvSpPr>
        <p:spPr>
          <a:xfrm>
            <a:off x="6107635" y="2747288"/>
            <a:ext cx="1051890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Thema</a:t>
            </a: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8B644903-85A6-4D05-AA46-ECE7F98C4286}"/>
              </a:ext>
            </a:extLst>
          </p:cNvPr>
          <p:cNvSpPr/>
          <p:nvPr/>
        </p:nvSpPr>
        <p:spPr>
          <a:xfrm>
            <a:off x="8507233" y="3406432"/>
            <a:ext cx="2980597" cy="3056128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de-DE" dirty="0">
              <a:solidFill>
                <a:schemeClr val="bg2">
                  <a:lumMod val="95000"/>
                </a:schemeClr>
              </a:solidFill>
              <a:latin typeface="Lato Light" panose="020F0502020204030203" pitchFamily="34" charset="0"/>
            </a:endParaRPr>
          </a:p>
          <a:p>
            <a:pPr marL="285750" indent="-285750">
              <a:spcBef>
                <a:spcPts val="1200"/>
              </a:spcBef>
              <a:buClr>
                <a:schemeClr val="tx1">
                  <a:lumMod val="65000"/>
                  <a:lumOff val="35000"/>
                </a:schemeClr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Einfache Angriffe auf Webapplikationen selber durchführen</a:t>
            </a:r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B1AD92FF-2A95-4189-825F-35A4C42251A4}"/>
              </a:ext>
            </a:extLst>
          </p:cNvPr>
          <p:cNvSpPr/>
          <p:nvPr/>
        </p:nvSpPr>
        <p:spPr>
          <a:xfrm>
            <a:off x="8507234" y="2067687"/>
            <a:ext cx="2980596" cy="133874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22" name="Oval 5">
            <a:extLst>
              <a:ext uri="{FF2B5EF4-FFF2-40B4-BE49-F238E27FC236}">
                <a16:creationId xmlns:a16="http://schemas.microsoft.com/office/drawing/2014/main" id="{16DABE13-68F5-475E-AE60-5F9F31EF12CF}"/>
              </a:ext>
            </a:extLst>
          </p:cNvPr>
          <p:cNvSpPr/>
          <p:nvPr/>
        </p:nvSpPr>
        <p:spPr>
          <a:xfrm>
            <a:off x="9398561" y="1548165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23" name="TextBox 7">
            <a:extLst>
              <a:ext uri="{FF2B5EF4-FFF2-40B4-BE49-F238E27FC236}">
                <a16:creationId xmlns:a16="http://schemas.microsoft.com/office/drawing/2014/main" id="{C200367A-8889-4CC1-A810-4690E5253883}"/>
              </a:ext>
            </a:extLst>
          </p:cNvPr>
          <p:cNvSpPr txBox="1"/>
          <p:nvPr/>
        </p:nvSpPr>
        <p:spPr>
          <a:xfrm>
            <a:off x="9481620" y="2780990"/>
            <a:ext cx="1051891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Thema</a:t>
            </a:r>
          </a:p>
        </p:txBody>
      </p:sp>
      <p:pic>
        <p:nvPicPr>
          <p:cNvPr id="25" name="Grafik 24" descr="Buddha-Silhouette">
            <a:extLst>
              <a:ext uri="{FF2B5EF4-FFF2-40B4-BE49-F238E27FC236}">
                <a16:creationId xmlns:a16="http://schemas.microsoft.com/office/drawing/2014/main" id="{F92DFF5F-F6E8-46FD-8F17-5FD5D07331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10135" y="1734186"/>
            <a:ext cx="774792" cy="774792"/>
          </a:xfrm>
          <a:prstGeom prst="rect">
            <a:avLst/>
          </a:prstGeom>
        </p:spPr>
      </p:pic>
      <p:pic>
        <p:nvPicPr>
          <p:cNvPr id="27" name="Grafik 26" descr="gezeichnete Figur">
            <a:extLst>
              <a:ext uri="{FF2B5EF4-FFF2-40B4-BE49-F238E27FC236}">
                <a16:creationId xmlns:a16="http://schemas.microsoft.com/office/drawing/2014/main" id="{ACFF16E1-473B-40DE-913C-D4EEE73A70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88015" y="1763226"/>
            <a:ext cx="761747" cy="761747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A76BBC20-E52F-40B8-9EB7-72EE5BDD1561}"/>
              </a:ext>
            </a:extLst>
          </p:cNvPr>
          <p:cNvSpPr/>
          <p:nvPr/>
        </p:nvSpPr>
        <p:spPr>
          <a:xfrm>
            <a:off x="5978282" y="1802021"/>
            <a:ext cx="774571" cy="800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4600">
                <a:solidFill>
                  <a:srgbClr val="00B96F"/>
                </a:solidFill>
                <a:sym typeface="Webdings" panose="05030102010509060703" pitchFamily="18" charset="2"/>
              </a:rPr>
              <a:t></a:t>
            </a:r>
            <a:endParaRPr lang="en-US" sz="4600">
              <a:solidFill>
                <a:srgbClr val="00B96F"/>
              </a:solidFill>
              <a:latin typeface="Lato Light" panose="020F0502020204030203" pitchFamily="34" charset="0"/>
            </a:endParaRPr>
          </a:p>
        </p:txBody>
      </p:sp>
      <p:pic>
        <p:nvPicPr>
          <p:cNvPr id="24" name="Grafik 23" descr="Präsentation mit Organigramm">
            <a:extLst>
              <a:ext uri="{FF2B5EF4-FFF2-40B4-BE49-F238E27FC236}">
                <a16:creationId xmlns:a16="http://schemas.microsoft.com/office/drawing/2014/main" id="{263BCDAC-2599-40C2-8F34-4A9BCD2602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780482" y="1749106"/>
            <a:ext cx="914400" cy="914400"/>
          </a:xfrm>
          <a:prstGeom prst="rect">
            <a:avLst/>
          </a:prstGeom>
        </p:spPr>
      </p:pic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6D1AD115-BE01-4D3E-9AD7-BFF36774467F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8" name="Grafik 27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EC8CED6-016E-44F4-9B3F-112712A804A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DEFB9B3E-547F-4588-9324-6DB68315F60F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4948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animBg="1"/>
      <p:bldP spid="9" grpId="0" animBg="1"/>
      <p:bldP spid="10" grpId="0" animBg="1"/>
      <p:bldP spid="11" grpId="0"/>
      <p:bldP spid="14" grpId="0" build="p" animBg="1"/>
      <p:bldP spid="15" grpId="0" animBg="1"/>
      <p:bldP spid="16" grpId="0" animBg="1"/>
      <p:bldP spid="17" grpId="0"/>
      <p:bldP spid="19" grpId="0" build="p" animBg="1"/>
      <p:bldP spid="20" grpId="0" animBg="1"/>
      <p:bldP spid="22" grpId="0" animBg="1"/>
      <p:bldP spid="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ACHTUNG Aufnahme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500" dirty="0">
                <a:solidFill>
                  <a:schemeClr val="bg1"/>
                </a:solidFill>
                <a:latin typeface="+mj-lt"/>
              </a:rPr>
              <a:t>Aufnahme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B8A1507C-AF08-4D3B-9127-6BE2975D2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450" t="43033" r="7501" b="54937"/>
          <a:stretch/>
        </p:blipFill>
        <p:spPr>
          <a:xfrm>
            <a:off x="7536571" y="2754341"/>
            <a:ext cx="3848810" cy="57646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A4AACE6-F439-41A6-82B7-83E142F7F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6571" y="4867261"/>
            <a:ext cx="3848810" cy="103997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2D783D4-43C3-44E8-B6A7-F35A98CDAFF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219"/>
          <a:stretch/>
        </p:blipFill>
        <p:spPr>
          <a:xfrm>
            <a:off x="1512540" y="2754341"/>
            <a:ext cx="3958743" cy="315289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EFDF1E7A-0A49-4C17-9497-6C8179E5EC75}"/>
              </a:ext>
            </a:extLst>
          </p:cNvPr>
          <p:cNvSpPr txBox="1"/>
          <p:nvPr/>
        </p:nvSpPr>
        <p:spPr>
          <a:xfrm>
            <a:off x="1512540" y="1610833"/>
            <a:ext cx="9872841" cy="646331"/>
          </a:xfrm>
          <a:prstGeom prst="rect">
            <a:avLst/>
          </a:prstGeom>
          <a:solidFill>
            <a:schemeClr val="bg1"/>
          </a:solidFill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de-CH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«Guten Abend, ich starte jetzt die Aufzeichnung …»</a:t>
            </a:r>
          </a:p>
        </p:txBody>
      </p: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D01753AB-1B53-459A-9858-F154B590012D}"/>
              </a:ext>
            </a:extLst>
          </p:cNvPr>
          <p:cNvGrpSpPr/>
          <p:nvPr/>
        </p:nvGrpSpPr>
        <p:grpSpPr>
          <a:xfrm>
            <a:off x="3158025" y="3882381"/>
            <a:ext cx="995362" cy="369332"/>
            <a:chOff x="317941" y="6215781"/>
            <a:chExt cx="995362" cy="369332"/>
          </a:xfrm>
        </p:grpSpPr>
        <p:pic>
          <p:nvPicPr>
            <p:cNvPr id="36" name="Grafik 35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8BAF5E54-27E9-4533-963C-D6123A8FAB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D061DFED-8E5B-4801-9B5F-63136AF47E9F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7269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>
                <a:solidFill>
                  <a:schemeClr val="bg1"/>
                </a:solidFill>
              </a:rPr>
              <a:t>Lerninhalt</a:t>
            </a:r>
            <a:endParaRPr lang="de-CH" sz="3500" b="1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500">
                <a:solidFill>
                  <a:schemeClr val="bg1"/>
                </a:solidFill>
                <a:latin typeface="+mj-lt"/>
              </a:rPr>
              <a:t>Lernziele</a:t>
            </a:r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03E245FA-AC17-42D2-A5A9-918C8592A983}"/>
              </a:ext>
            </a:extLst>
          </p:cNvPr>
          <p:cNvGrpSpPr/>
          <p:nvPr/>
        </p:nvGrpSpPr>
        <p:grpSpPr>
          <a:xfrm>
            <a:off x="1753885" y="1919445"/>
            <a:ext cx="9464179" cy="369332"/>
            <a:chOff x="1889621" y="3565761"/>
            <a:chExt cx="9464179" cy="369332"/>
          </a:xfrm>
        </p:grpSpPr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AB1B2055-9C3B-4077-8F8D-09765844FFAC}"/>
                </a:ext>
              </a:extLst>
            </p:cNvPr>
            <p:cNvSpPr txBox="1"/>
            <p:nvPr/>
          </p:nvSpPr>
          <p:spPr>
            <a:xfrm>
              <a:off x="2345056" y="3565761"/>
              <a:ext cx="9008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47675" indent="-447675"/>
              <a:r>
                <a:rPr lang="de-CH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Du weisst, wie man Angriffe im Netz entdecken kann</a:t>
              </a:r>
            </a:p>
          </p:txBody>
        </p:sp>
        <p:pic>
          <p:nvPicPr>
            <p:cNvPr id="34" name="Grafik 33">
              <a:extLst>
                <a:ext uri="{FF2B5EF4-FFF2-40B4-BE49-F238E27FC236}">
                  <a16:creationId xmlns:a16="http://schemas.microsoft.com/office/drawing/2014/main" id="{50C144EF-5433-4D1F-AD53-BFEEB62CF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889621" y="3665244"/>
              <a:ext cx="252000" cy="170366"/>
            </a:xfrm>
            <a:prstGeom prst="rect">
              <a:avLst/>
            </a:prstGeom>
            <a:ln>
              <a:noFill/>
            </a:ln>
          </p:spPr>
        </p:pic>
      </p:grp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2180C67E-6C0C-4224-AAC3-3790B8979DCE}"/>
              </a:ext>
            </a:extLst>
          </p:cNvPr>
          <p:cNvGrpSpPr/>
          <p:nvPr/>
        </p:nvGrpSpPr>
        <p:grpSpPr>
          <a:xfrm>
            <a:off x="1753885" y="2633994"/>
            <a:ext cx="9464179" cy="369332"/>
            <a:chOff x="1753885" y="4057974"/>
            <a:chExt cx="9464179" cy="369332"/>
          </a:xfrm>
        </p:grpSpPr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12341FE7-DEF2-45D2-89AF-8B1174B1E0AD}"/>
                </a:ext>
              </a:extLst>
            </p:cNvPr>
            <p:cNvSpPr txBox="1"/>
            <p:nvPr/>
          </p:nvSpPr>
          <p:spPr>
            <a:xfrm>
              <a:off x="2209320" y="4057974"/>
              <a:ext cx="9008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47675" indent="-447675"/>
              <a:r>
                <a:rPr lang="de-CH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Du weisst, wie man Angriffe auf Geräten entdecken kann</a:t>
              </a:r>
            </a:p>
          </p:txBody>
        </p:sp>
        <p:pic>
          <p:nvPicPr>
            <p:cNvPr id="21" name="Grafik 20">
              <a:extLst>
                <a:ext uri="{FF2B5EF4-FFF2-40B4-BE49-F238E27FC236}">
                  <a16:creationId xmlns:a16="http://schemas.microsoft.com/office/drawing/2014/main" id="{7676911A-B707-409B-9B65-7D4AF24CE5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753885" y="4157457"/>
              <a:ext cx="252000" cy="170366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grpSp>
        <p:nvGrpSpPr>
          <p:cNvPr id="16" name="Gruppieren 37">
            <a:extLst>
              <a:ext uri="{FF2B5EF4-FFF2-40B4-BE49-F238E27FC236}">
                <a16:creationId xmlns:a16="http://schemas.microsoft.com/office/drawing/2014/main" id="{6DC3B2E4-61F2-4C14-BD26-F05250084A6D}"/>
              </a:ext>
            </a:extLst>
          </p:cNvPr>
          <p:cNvGrpSpPr/>
          <p:nvPr/>
        </p:nvGrpSpPr>
        <p:grpSpPr>
          <a:xfrm>
            <a:off x="1753885" y="3362843"/>
            <a:ext cx="9464179" cy="369332"/>
            <a:chOff x="1889621" y="3565761"/>
            <a:chExt cx="9464179" cy="369332"/>
          </a:xfrm>
        </p:grpSpPr>
        <p:sp>
          <p:nvSpPr>
            <p:cNvPr id="18" name="Textfeld 21">
              <a:extLst>
                <a:ext uri="{FF2B5EF4-FFF2-40B4-BE49-F238E27FC236}">
                  <a16:creationId xmlns:a16="http://schemas.microsoft.com/office/drawing/2014/main" id="{85898DD2-BD5D-4171-9BCB-2B3AC16A8E8E}"/>
                </a:ext>
              </a:extLst>
            </p:cNvPr>
            <p:cNvSpPr txBox="1"/>
            <p:nvPr/>
          </p:nvSpPr>
          <p:spPr>
            <a:xfrm>
              <a:off x="2345056" y="3565761"/>
              <a:ext cx="9008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47675" indent="-447675"/>
              <a:r>
                <a:rPr lang="de-CH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Du weisst, wie man Angriffe im Netz blockieren kann</a:t>
              </a:r>
            </a:p>
          </p:txBody>
        </p:sp>
        <p:pic>
          <p:nvPicPr>
            <p:cNvPr id="19" name="Grafik 33">
              <a:extLst>
                <a:ext uri="{FF2B5EF4-FFF2-40B4-BE49-F238E27FC236}">
                  <a16:creationId xmlns:a16="http://schemas.microsoft.com/office/drawing/2014/main" id="{8E5BDB6E-4E32-449C-8684-98B683378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889621" y="3665244"/>
              <a:ext cx="252000" cy="170366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6" name="Gruppieren 2">
            <a:extLst>
              <a:ext uri="{FF2B5EF4-FFF2-40B4-BE49-F238E27FC236}">
                <a16:creationId xmlns:a16="http://schemas.microsoft.com/office/drawing/2014/main" id="{CE15C54A-07D5-4564-8AA3-4B4139E80F53}"/>
              </a:ext>
            </a:extLst>
          </p:cNvPr>
          <p:cNvGrpSpPr/>
          <p:nvPr/>
        </p:nvGrpSpPr>
        <p:grpSpPr>
          <a:xfrm>
            <a:off x="1753885" y="4077392"/>
            <a:ext cx="9464179" cy="369332"/>
            <a:chOff x="1753885" y="4057974"/>
            <a:chExt cx="9464179" cy="369332"/>
          </a:xfrm>
        </p:grpSpPr>
        <p:sp>
          <p:nvSpPr>
            <p:cNvPr id="27" name="Textfeld 19">
              <a:extLst>
                <a:ext uri="{FF2B5EF4-FFF2-40B4-BE49-F238E27FC236}">
                  <a16:creationId xmlns:a16="http://schemas.microsoft.com/office/drawing/2014/main" id="{96B62F34-5AB3-4721-ACED-6E92ED5C7890}"/>
                </a:ext>
              </a:extLst>
            </p:cNvPr>
            <p:cNvSpPr txBox="1"/>
            <p:nvPr/>
          </p:nvSpPr>
          <p:spPr>
            <a:xfrm>
              <a:off x="2209320" y="4057974"/>
              <a:ext cx="9008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47675" indent="-447675"/>
              <a:r>
                <a:rPr lang="de-CH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Du weisst, wie man Angriffe auf Geräten blockieren kann</a:t>
              </a:r>
            </a:p>
          </p:txBody>
        </p:sp>
        <p:pic>
          <p:nvPicPr>
            <p:cNvPr id="28" name="Grafik 20">
              <a:extLst>
                <a:ext uri="{FF2B5EF4-FFF2-40B4-BE49-F238E27FC236}">
                  <a16:creationId xmlns:a16="http://schemas.microsoft.com/office/drawing/2014/main" id="{2C21CE03-73D9-4EC7-B94A-5ABC20583F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753885" y="4157457"/>
              <a:ext cx="252000" cy="170366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35" name="Textfeld 19">
            <a:extLst>
              <a:ext uri="{FF2B5EF4-FFF2-40B4-BE49-F238E27FC236}">
                <a16:creationId xmlns:a16="http://schemas.microsoft.com/office/drawing/2014/main" id="{7E8F9716-0E61-4410-9C0A-50565949795E}"/>
              </a:ext>
            </a:extLst>
          </p:cNvPr>
          <p:cNvSpPr txBox="1"/>
          <p:nvPr/>
        </p:nvSpPr>
        <p:spPr>
          <a:xfrm>
            <a:off x="1591628" y="5199919"/>
            <a:ext cx="9008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/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Disclaimer: Wir behandeln das Thema hier nicht vollständig, wir vertiefen dies später beim Thema „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SecOps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“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86906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Aktuell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Aktuell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AFD299CC-9628-4CE0-B4DD-9750DB782618}"/>
              </a:ext>
            </a:extLst>
          </p:cNvPr>
          <p:cNvSpPr txBox="1"/>
          <p:nvPr/>
        </p:nvSpPr>
        <p:spPr>
          <a:xfrm>
            <a:off x="1635171" y="1585529"/>
            <a:ext cx="9843328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Schon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wieder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kein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Kahoot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heute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Sorry ;-)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Bitte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folgenden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Artikel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lesen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4"/>
              </a:rPr>
              <a:t>https://www.derbund.ch/bund-mahnt-firmen-wegen-cyberluecke-114849412847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Fragen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Was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geht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da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schief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?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Was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kann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man es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besser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machen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?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Wer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kann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dafür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sorgen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es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besser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zu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machen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87612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Intrusion </a:t>
            </a:r>
            <a:r>
              <a:rPr lang="de-DE" sz="3500" b="1" dirty="0" err="1">
                <a:solidFill>
                  <a:schemeClr val="bg1"/>
                </a:solidFill>
              </a:rPr>
              <a:t>Detection</a:t>
            </a:r>
            <a:r>
              <a:rPr lang="de-DE" sz="3500" b="1" dirty="0">
                <a:solidFill>
                  <a:schemeClr val="bg1"/>
                </a:solidFill>
              </a:rPr>
              <a:t> / </a:t>
            </a:r>
            <a:r>
              <a:rPr lang="de-DE" sz="3500" b="1" dirty="0" err="1">
                <a:solidFill>
                  <a:schemeClr val="bg1"/>
                </a:solidFill>
              </a:rPr>
              <a:t>Prevention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Übersicht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AFD299CC-9628-4CE0-B4DD-9750DB782618}"/>
              </a:ext>
            </a:extLst>
          </p:cNvPr>
          <p:cNvSpPr txBox="1"/>
          <p:nvPr/>
        </p:nvSpPr>
        <p:spPr>
          <a:xfrm>
            <a:off x="1635171" y="1585529"/>
            <a:ext cx="9843328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Es geht darum, Angriffe zu entdecken / blockieren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Aber: Was ist ein Angriff und wie unterscheidet sich dieser von den “regulären” Ereignissen im Netz / auf dem Server?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Anomalien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Policies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(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dh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. Beobachtungen anderer in Form von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Blacklists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Filter-Regeln)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Ansatzpunkte sind: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Kommunikation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Verhalten im Netz / auf einem System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Daten auf einem System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2 Typische Reaktionen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“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Detection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”: Angriff wird nur entdeckt und gemeldet, aber nicht blockiert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“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Prevention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”: Angriff wird entdeckt und blockiert</a:t>
            </a:r>
          </a:p>
        </p:txBody>
      </p:sp>
    </p:spTree>
    <p:extLst>
      <p:ext uri="{BB962C8B-B14F-4D97-AF65-F5344CB8AC3E}">
        <p14:creationId xmlns:p14="http://schemas.microsoft.com/office/powerpoint/2010/main" val="4230277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NIDS / NIPS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6" y="2955396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Network Intrusion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88DA146E-88D6-4881-AF6A-C09125F53767}"/>
              </a:ext>
            </a:extLst>
          </p:cNvPr>
          <p:cNvSpPr txBox="1"/>
          <p:nvPr/>
        </p:nvSpPr>
        <p:spPr>
          <a:xfrm>
            <a:off x="1635171" y="1585529"/>
            <a:ext cx="9843328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Es wird Netzwerk-Kommunikation analysiert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Wichtig: Alle Server müssen gleiche Zeit haben (NTP Zeitprotokoll)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Daten liegen in Logfiles vor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Analysierte Daten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TCP / UDP / ICMP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Email-Protokolle (POP3, IMAP, SMTP)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DNS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Alle weiteren (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VoiP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SMB, LDAP, …)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HTTP 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WAF (Web 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Application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Firewall)  Kommt in einem späteren Block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Prevention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Automatisches Setzen von Firewall Rules zum Blockieren des Traffics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Gezielt einzelne Kommunikation sperren (</a:t>
            </a:r>
            <a:r>
              <a:rPr lang="de-CH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stateful</a:t>
            </a: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27010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9">
            <a:extLst>
              <a:ext uri="{FF2B5EF4-FFF2-40B4-BE49-F238E27FC236}">
                <a16:creationId xmlns:a16="http://schemas.microsoft.com/office/drawing/2014/main" id="{4144D207-0E9B-4BD7-A8CF-A6C8AD6B48EB}"/>
              </a:ext>
            </a:extLst>
          </p:cNvPr>
          <p:cNvSpPr txBox="1"/>
          <p:nvPr/>
        </p:nvSpPr>
        <p:spPr>
          <a:xfrm>
            <a:off x="1635171" y="1585529"/>
            <a:ext cx="984332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DNS spielt bei Angriffen häufig eine Rolle, im Wesentlichen aus 2 Gründen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DNS (Port 53) ist im Netzwerk oftmals offen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Hostnamen als Base64 codierte Mitteilungen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Es können Daten nach aussen übermittelt werden, auch wenn sonst keine Verbindung erlaubt ist möglich ist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Ermitteln einer IP Adresse eines C&amp;C Servers (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BotNets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)</a:t>
            </a: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Fixe IP kann einfach blockiert werden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Daher haben Viren oft «komplizierte» / zeitabhängige Verfahren, um neue Hostnamen zu berechnen und darüber die aktuelle IP des C&amp;C Servers zu erhalten</a:t>
            </a:r>
          </a:p>
        </p:txBody>
      </p:sp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NIDS / NIPS (DNS)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6" y="2955396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Network Intrusion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E23F0DA-6254-4B2E-AB36-E633FB1086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6355" y="2930173"/>
            <a:ext cx="5526491" cy="1937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848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9">
            <a:extLst>
              <a:ext uri="{FF2B5EF4-FFF2-40B4-BE49-F238E27FC236}">
                <a16:creationId xmlns:a16="http://schemas.microsoft.com/office/drawing/2014/main" id="{4144D207-0E9B-4BD7-A8CF-A6C8AD6B48EB}"/>
              </a:ext>
            </a:extLst>
          </p:cNvPr>
          <p:cNvSpPr txBox="1"/>
          <p:nvPr/>
        </p:nvSpPr>
        <p:spPr>
          <a:xfrm>
            <a:off x="1635171" y="1585529"/>
            <a:ext cx="98433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Email Infrastruktur ist in Firmen fast immer vorhanden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SMTP / IMAP / POP3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Offene Mail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Relays</a:t>
            </a: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Ermöglicht Kommunikation mit C&amp;C Server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Dagegen hilft Authentisierung</a:t>
            </a:r>
          </a:p>
        </p:txBody>
      </p:sp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NIDS / NIPS (Email)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6" y="2955396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Network Intrusion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67B14DB8-9C5B-42B0-B474-4DA7C6DF25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6835" y="3195689"/>
            <a:ext cx="5200377" cy="3080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124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Übung NIDS / NIPS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6" y="2955396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Network Intrusion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88DA146E-88D6-4881-AF6A-C09125F53767}"/>
              </a:ext>
            </a:extLst>
          </p:cNvPr>
          <p:cNvSpPr txBox="1"/>
          <p:nvPr/>
        </p:nvSpPr>
        <p:spPr>
          <a:xfrm>
            <a:off x="1635171" y="1585529"/>
            <a:ext cx="984332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Übung zu NIPS mit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Snort</a:t>
            </a: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Snort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4"/>
              </a:rPr>
              <a:t>https://www.snort.org/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Duales Geschäftsmodell: Open Source, bessere Regelsets kosten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In Block09: Lab 26.1.7 mit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CyberOPs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VM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Thema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Snort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and Firewall Rules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de-CH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20 Minuten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E9A6AC90-C80C-4FDC-A903-D5E88E7952B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0121" y="4069976"/>
            <a:ext cx="3373690" cy="1838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205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2" id="{1B7C4167-B467-4B53-8756-ADE920662AEA}" vid="{F2889E94-8289-4930-9608-BDE2EC83CD12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CE31B3248DBCC44BC6C7EB355FC59B1" ma:contentTypeVersion="13" ma:contentTypeDescription="Ein neues Dokument erstellen." ma:contentTypeScope="" ma:versionID="b6ac7c184955d30223ed822961971ea8">
  <xsd:schema xmlns:xsd="http://www.w3.org/2001/XMLSchema" xmlns:xs="http://www.w3.org/2001/XMLSchema" xmlns:p="http://schemas.microsoft.com/office/2006/metadata/properties" xmlns:ns2="4b828ac8-0d1f-49fc-88d2-9381040e6d15" xmlns:ns3="20a6b1da-8333-4eed-aa9d-b411e1d87939" targetNamespace="http://schemas.microsoft.com/office/2006/metadata/properties" ma:root="true" ma:fieldsID="d0e4cc44773019f6c616094f2954245c" ns2:_="" ns3:_="">
    <xsd:import namespace="4b828ac8-0d1f-49fc-88d2-9381040e6d15"/>
    <xsd:import namespace="20a6b1da-8333-4eed-aa9d-b411e1d8793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828ac8-0d1f-49fc-88d2-9381040e6d1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a6b1da-8333-4eed-aa9d-b411e1d87939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A06114E-5342-4E32-BFED-FE75528B6EA4}">
  <ds:schemaRefs>
    <ds:schemaRef ds:uri="http://purl.org/dc/terms/"/>
    <ds:schemaRef ds:uri="http://schemas.microsoft.com/office/2006/documentManagement/types"/>
    <ds:schemaRef ds:uri="http://schemas.microsoft.com/office/infopath/2007/PartnerControls"/>
    <ds:schemaRef ds:uri="de36c714-6c13-4f14-b1bf-3ae7f4de6f7c"/>
    <ds:schemaRef ds:uri="acdeab17-90d6-4afc-85a1-e9e0a724df5a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EC2287D1-F495-476B-8FB3-69BD6792CDD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9905352-1AE8-4642-AC31-805003B3A70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b828ac8-0d1f-49fc-88d2-9381040e6d15"/>
    <ds:schemaRef ds:uri="20a6b1da-8333-4eed-aa9d-b411e1d8793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Vorlage PP Lernvideo_20180427</Template>
  <TotalTime>0</TotalTime>
  <Words>916</Words>
  <Application>Microsoft Office PowerPoint</Application>
  <PresentationFormat>Breitbild</PresentationFormat>
  <Paragraphs>198</Paragraphs>
  <Slides>15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Courier New</vt:lpstr>
      <vt:lpstr>Lato Light</vt:lpstr>
      <vt:lpstr>Webdings</vt:lpstr>
      <vt:lpstr>Wingdings</vt:lpstr>
      <vt:lpstr>Office</vt:lpstr>
      <vt:lpstr>Fachkürzel - Fach ausgeschrieben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Engineering</dc:title>
  <dc:creator>dorotea.boehm@lernen.siw.swiss</dc:creator>
  <cp:lastModifiedBy>Dominik Kuhn</cp:lastModifiedBy>
  <cp:revision>28</cp:revision>
  <cp:lastPrinted>2020-06-05T15:25:10Z</cp:lastPrinted>
  <dcterms:created xsi:type="dcterms:W3CDTF">2018-05-30T12:10:31Z</dcterms:created>
  <dcterms:modified xsi:type="dcterms:W3CDTF">2022-02-27T21:44:11Z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0x0101003CE31B3248DBCC44BC6C7EB355FC59B1</vt:lpwstr>
  </property>
  <property fmtid="{D5CDD505-2E9C-101B-9397-08002B2CF9AE}" pid="3" name="AuthorIds_UIVersion_1024">
    <vt:lpwstr>6</vt:lpwstr>
  </property>
</Properties>
</file>

<file path=docProps/thumbnail.jpeg>
</file>